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43" autoAdjust="0"/>
  </p:normalViewPr>
  <p:slideViewPr>
    <p:cSldViewPr snapToGrid="0"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6000" b="0" i="0">
                <a:solidFill>
                  <a:schemeClr val="bg1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54157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2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6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09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09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1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27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27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7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288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667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01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69880"/>
            <a:ext cx="2133600" cy="225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69880"/>
            <a:ext cx="2895600" cy="225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69880"/>
            <a:ext cx="2133600" cy="225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5000" b="0" i="0" kern="1200" spc="100" baseline="0">
          <a:solidFill>
            <a:schemeClr val="tx1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452" y="1297859"/>
            <a:ext cx="8015748" cy="2302592"/>
          </a:xfrm>
        </p:spPr>
        <p:txBody>
          <a:bodyPr>
            <a:noAutofit/>
          </a:bodyPr>
          <a:lstStyle/>
          <a:p>
            <a:r>
              <a:rPr lang="en-US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and Certification 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Jeremy Tanner</a:t>
            </a:r>
          </a:p>
        </p:txBody>
      </p:sp>
    </p:spTree>
    <p:extLst>
      <p:ext uri="{BB962C8B-B14F-4D97-AF65-F5344CB8AC3E}">
        <p14:creationId xmlns:p14="http://schemas.microsoft.com/office/powerpoint/2010/main" val="11546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00A6-A2D8-CFFF-D797-5CF20601A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48160-A10E-702A-67CD-B0C4C64FC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you on your institution’s IT support listserv?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 updates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Known issues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vocal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A33A-C44A-E453-342F-EB86AC87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7BA2F-5716-1C06-8A1A-BCE854AB5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are/where are we?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Frequent team meetings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Frequent leadership touch points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Campus partner meetings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supervisors, one-on-one meetings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ADDF-56D6-46DE-C9B5-DF5D7A72A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D3020-8D03-FA8A-AAE9-C73CCED1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may be possible?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Post-peak reviews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 opportunity in challenge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Exceed experience expectation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854A-49AD-B8E9-3676-27C80CD9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8D4F1-36F1-617C-891D-3AE50C8B8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you do, and why?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8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8EA72-FE7B-2077-538F-801F8C95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pic>
        <p:nvPicPr>
          <p:cNvPr id="1026" name="Picture 2" descr="Maroon question mark icon - Free maroon question mark icons">
            <a:extLst>
              <a:ext uri="{FF2B5EF4-FFF2-40B4-BE49-F238E27FC236}">
                <a16:creationId xmlns:a16="http://schemas.microsoft.com/office/drawing/2014/main" id="{09C5867D-BE5E-06E5-6483-0FADB4B6CB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501" y="2414229"/>
            <a:ext cx="3140997" cy="314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543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9769"/>
            <a:ext cx="7772400" cy="3000682"/>
          </a:xfrm>
        </p:spPr>
        <p:txBody>
          <a:bodyPr>
            <a:norm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and Certification 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Jeremy Tanner</a:t>
            </a:r>
          </a:p>
        </p:txBody>
      </p:sp>
    </p:spTree>
    <p:extLst>
      <p:ext uri="{BB962C8B-B14F-4D97-AF65-F5344CB8AC3E}">
        <p14:creationId xmlns:p14="http://schemas.microsoft.com/office/powerpoint/2010/main" val="103274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258"/>
            <a:ext cx="8229600" cy="7293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you do, and why?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Team Mission Statement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relevant details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‘what’ and ‘why’</a:t>
            </a:r>
          </a:p>
        </p:txBody>
      </p:sp>
    </p:spTree>
    <p:extLst>
      <p:ext uri="{BB962C8B-B14F-4D97-AF65-F5344CB8AC3E}">
        <p14:creationId xmlns:p14="http://schemas.microsoft.com/office/powerpoint/2010/main" val="1520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405A-3732-26DB-225D-3C53C8F2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B129-9D98-9B8F-7274-6FD78CCF6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How-to</a:t>
            </a:r>
          </a:p>
        </p:txBody>
      </p:sp>
    </p:spTree>
    <p:extLst>
      <p:ext uri="{BB962C8B-B14F-4D97-AF65-F5344CB8AC3E}">
        <p14:creationId xmlns:p14="http://schemas.microsoft.com/office/powerpoint/2010/main" val="248503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5906-457A-B5A5-1561-025A42E9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C61CD-83C2-AF3D-D432-F7A036A44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-what information do you need?</a:t>
            </a:r>
          </a:p>
          <a:p>
            <a:pPr marL="400050" lvl="1">
              <a:spcBef>
                <a:spcPts val="0"/>
              </a:spcBef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IDs</a:t>
            </a:r>
          </a:p>
          <a:p>
            <a:pPr marL="400050" lvl="1">
              <a:spcBef>
                <a:spcPts val="0"/>
              </a:spcBef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names</a:t>
            </a:r>
          </a:p>
          <a:p>
            <a:pPr marL="400050" lvl="1">
              <a:spcBef>
                <a:spcPts val="0"/>
              </a:spcBef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</a:p>
          <a:p>
            <a:pPr marL="400050" lvl="1">
              <a:spcBef>
                <a:spcPts val="0"/>
              </a:spcBef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—Whatever else you’d like to capture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Arrangement -How will you organize?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—Example Click-to-click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database output be automated?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schedule would work best for operations?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6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BFAF1-98A2-1DC0-B74B-096F024E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906F8-E9C0-6FB0-32EA-97DAB8918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on your campus can help you?</a:t>
            </a:r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support</a:t>
            </a:r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Advisors</a:t>
            </a:r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coordinators</a:t>
            </a:r>
          </a:p>
          <a:p>
            <a:pPr marL="5715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Recruiting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—Most importantly, 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F6D0-9C84-23F0-90EE-A03C6B43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098D-DF2C-FB74-0C51-E8B0FBB38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are you sure you are on target?</a:t>
            </a:r>
          </a:p>
          <a:p>
            <a:pPr marL="5715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Internal reviews/audit</a:t>
            </a:r>
          </a:p>
          <a:p>
            <a:pPr marL="5715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 reports</a:t>
            </a:r>
          </a:p>
          <a:p>
            <a:pPr marL="5715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Cross-training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3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40701-8DB7-3470-76C0-E5D4760C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How-to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5F94B-E731-C659-DF1F-890B4F835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are you documenting?</a:t>
            </a:r>
          </a:p>
          <a:p>
            <a:pPr marL="5715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 Aids</a:t>
            </a:r>
          </a:p>
          <a:p>
            <a:pPr marL="5715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Desktop manuals / process checklists</a:t>
            </a:r>
          </a:p>
          <a:p>
            <a:pPr marL="5715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Compliance library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1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28D99-CF61-1488-DC49-02308612E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A17F3-A746-04A5-33DE-34B117477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Compliance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1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D869A-D83E-943E-99F5-6F50BA9AD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2C5D0-685E-CA2F-85BB-2A2B86912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only constant: Change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 Office Hours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Websites review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 a friend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Internal Audits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AMU Palette">
      <a:dk1>
        <a:srgbClr val="332C2C"/>
      </a:dk1>
      <a:lt1>
        <a:sysClr val="window" lastClr="FFFFFF"/>
      </a:lt1>
      <a:dk2>
        <a:srgbClr val="565252"/>
      </a:dk2>
      <a:lt2>
        <a:srgbClr val="D9D9D9"/>
      </a:lt2>
      <a:accent1>
        <a:srgbClr val="500000"/>
      </a:accent1>
      <a:accent2>
        <a:srgbClr val="1D3362"/>
      </a:accent2>
      <a:accent3>
        <a:srgbClr val="FFFFFF"/>
      </a:accent3>
      <a:accent4>
        <a:srgbClr val="D0D0D0"/>
      </a:accent4>
      <a:accent5>
        <a:srgbClr val="444040"/>
      </a:accent5>
      <a:accent6>
        <a:srgbClr val="000000"/>
      </a:accent6>
      <a:hlink>
        <a:srgbClr val="500000"/>
      </a:hlink>
      <a:folHlink>
        <a:srgbClr val="B0AF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231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Tungsten Medium</vt:lpstr>
      <vt:lpstr>Office Theme</vt:lpstr>
      <vt:lpstr>Processing and Certification Best Practices</vt:lpstr>
      <vt:lpstr>What do you do, and why? </vt:lpstr>
      <vt:lpstr>Methods</vt:lpstr>
      <vt:lpstr>Reporting</vt:lpstr>
      <vt:lpstr>Connections</vt:lpstr>
      <vt:lpstr>Verification</vt:lpstr>
      <vt:lpstr>How-to </vt:lpstr>
      <vt:lpstr>Challenges</vt:lpstr>
      <vt:lpstr>Compliance</vt:lpstr>
      <vt:lpstr>Software</vt:lpstr>
      <vt:lpstr>Operation</vt:lpstr>
      <vt:lpstr>Experience</vt:lpstr>
      <vt:lpstr>Mission</vt:lpstr>
      <vt:lpstr>Questions</vt:lpstr>
      <vt:lpstr>Processing and Certification Best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Tanner, Jeremy G</cp:lastModifiedBy>
  <cp:revision>39</cp:revision>
  <dcterms:created xsi:type="dcterms:W3CDTF">2013-01-30T18:40:09Z</dcterms:created>
  <dcterms:modified xsi:type="dcterms:W3CDTF">2023-11-27T18:36:54Z</dcterms:modified>
</cp:coreProperties>
</file>