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71" r:id="rId3"/>
    <p:sldMasterId id="2147483683" r:id="rId4"/>
  </p:sldMasterIdLst>
  <p:notesMasterIdLst>
    <p:notesMasterId r:id="rId16"/>
  </p:notesMasterIdLst>
  <p:sldIdLst>
    <p:sldId id="256" r:id="rId5"/>
    <p:sldId id="257" r:id="rId6"/>
    <p:sldId id="259" r:id="rId7"/>
    <p:sldId id="567" r:id="rId8"/>
    <p:sldId id="584" r:id="rId9"/>
    <p:sldId id="568" r:id="rId10"/>
    <p:sldId id="6727" r:id="rId11"/>
    <p:sldId id="6730" r:id="rId12"/>
    <p:sldId id="6720" r:id="rId13"/>
    <p:sldId id="258" r:id="rId14"/>
    <p:sldId id="5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56164" autoAdjust="0"/>
  </p:normalViewPr>
  <p:slideViewPr>
    <p:cSldViewPr snapToGrid="0" snapToObjects="1">
      <p:cViewPr varScale="1">
        <p:scale>
          <a:sx n="64" d="100"/>
          <a:sy n="64" d="100"/>
        </p:scale>
        <p:origin x="2358"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3" d="100"/>
          <a:sy n="123" d="100"/>
        </p:scale>
        <p:origin x="-28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F3E31-9781-B24F-87A9-F98653FBF465}" type="datetimeFigureOut">
              <a:rPr lang="en-US" smtClean="0"/>
              <a:t>10/31/2023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1F4F8C-1785-AC43-97F9-C9301BD933C9}" type="slidenum">
              <a:rPr lang="en-US" smtClean="0"/>
              <a:t>‹#›</a:t>
            </a:fld>
            <a:endParaRPr lang="en-US"/>
          </a:p>
        </p:txBody>
      </p:sp>
    </p:spTree>
    <p:extLst>
      <p:ext uri="{BB962C8B-B14F-4D97-AF65-F5344CB8AC3E}">
        <p14:creationId xmlns:p14="http://schemas.microsoft.com/office/powerpoint/2010/main" val="1818476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1F4F8C-1785-AC43-97F9-C9301BD933C9}" type="slidenum">
              <a:rPr lang="en-US" smtClean="0"/>
              <a:t>2</a:t>
            </a:fld>
            <a:endParaRPr lang="en-US"/>
          </a:p>
        </p:txBody>
      </p:sp>
    </p:spTree>
    <p:extLst>
      <p:ext uri="{BB962C8B-B14F-4D97-AF65-F5344CB8AC3E}">
        <p14:creationId xmlns:p14="http://schemas.microsoft.com/office/powerpoint/2010/main" val="154647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latin typeface="Arial" panose="020B0604020202020204" pitchFamily="34" charset="0"/>
                <a:cs typeface="Arial" panose="020B0604020202020204" pitchFamily="34" charset="0"/>
              </a:rPr>
              <a:t>Many of you probably already heard me reference this quote that is as salient today in 2023 as it was 60+ years ago.  Applied to administrative leadership, I want to allay any fears  you may have of immediate or drastic change.  My goal in this time as the College of Architecture is to listen and learn so that, IF NEEDED, changes can be planned for a successful launch in FY23 on September 1, 2022.  Much like the number 23 connotes, I think 23 will be the best year in TAMU’s history and certainly most revolutionary since General Earl Rudder was President in the 1960s.  We’ve already begun a SOAR-based strategic planning process that will be led by Dr. Shannon Van Zandt that will help us navigate this transformative time and achieve the best version of ourselves.</a:t>
            </a:r>
          </a:p>
        </p:txBody>
      </p:sp>
      <p:sp>
        <p:nvSpPr>
          <p:cNvPr id="4" name="Slide Number Placeholder 3"/>
          <p:cNvSpPr>
            <a:spLocks noGrp="1"/>
          </p:cNvSpPr>
          <p:nvPr>
            <p:ph type="sldNum" sz="quarter" idx="5"/>
          </p:nvPr>
        </p:nvSpPr>
        <p:spPr/>
        <p:txBody>
          <a:bodyPr/>
          <a:lstStyle/>
          <a:p>
            <a:fld id="{A41F4F8C-1785-AC43-97F9-C9301BD933C9}" type="slidenum">
              <a:rPr lang="en-US" smtClean="0"/>
              <a:t>3</a:t>
            </a:fld>
            <a:endParaRPr lang="en-US"/>
          </a:p>
        </p:txBody>
      </p:sp>
    </p:spTree>
    <p:extLst>
      <p:ext uri="{BB962C8B-B14F-4D97-AF65-F5344CB8AC3E}">
        <p14:creationId xmlns:p14="http://schemas.microsoft.com/office/powerpoint/2010/main" val="91063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1D78F53-9C60-4671-A716-5E2BFD75D809}" type="slidenum">
              <a:rPr lang="en-US"/>
              <a:pPr/>
              <a:t>4</a:t>
            </a:fld>
            <a:endParaRPr lang="en-US" dirty="0"/>
          </a:p>
        </p:txBody>
      </p:sp>
      <p:sp>
        <p:nvSpPr>
          <p:cNvPr id="33795" name="Rectangle 2"/>
          <p:cNvSpPr>
            <a:spLocks noGrp="1" noRot="1" noChangeAspect="1" noChangeArrowheads="1" noTextEdit="1"/>
          </p:cNvSpPr>
          <p:nvPr>
            <p:ph type="sldImg"/>
          </p:nvPr>
        </p:nvSpPr>
        <p:spPr>
          <a:xfrm>
            <a:off x="384175" y="685800"/>
            <a:ext cx="6094413" cy="3429000"/>
          </a:xfrm>
          <a:ln/>
        </p:spPr>
      </p:sp>
      <p:sp>
        <p:nvSpPr>
          <p:cNvPr id="33796" name="Rectangle 3"/>
          <p:cNvSpPr>
            <a:spLocks noGrp="1" noChangeArrowheads="1"/>
          </p:cNvSpPr>
          <p:nvPr>
            <p:ph type="body" idx="1"/>
          </p:nvPr>
        </p:nvSpPr>
        <p:spPr>
          <a:xfrm>
            <a:off x="915983" y="4344025"/>
            <a:ext cx="5026035" cy="4114488"/>
          </a:xfrm>
          <a:noFill/>
          <a:ln/>
        </p:spPr>
        <p:txBody>
          <a:bodyPr/>
          <a:lstStyle/>
          <a:p>
            <a:pPr marL="228600" indent="-228600">
              <a:buFont typeface="+mj-lt"/>
              <a:buAutoNum type="arabicPeriod"/>
            </a:pPr>
            <a:r>
              <a:rPr lang="en-US" dirty="0">
                <a:latin typeface="Arial" panose="020B0604020202020204" pitchFamily="34" charset="0"/>
                <a:cs typeface="Arial" panose="020B0604020202020204" pitchFamily="34" charset="0"/>
              </a:rPr>
              <a:t>While I am an engineer, I am a very visual person.  I will often choose to speak to you through pictures and I hope that I can relate to you through these photos of what’s important to me.  While I may not always mention them, I really define myself by my family.  They’ve had to find their own way for many months and years when I was deployed around the world in the Air Force on deployments building things in Saudi Arabia, Guam, across the Pacific, the U.S., and later in Afghanistan and Greenland.  </a:t>
            </a:r>
          </a:p>
          <a:p>
            <a:pPr marL="228600" indent="-228600">
              <a:buFont typeface="+mj-lt"/>
              <a:buAutoNum type="arabicPeriod"/>
            </a:pPr>
            <a:r>
              <a:rPr lang="en-US" dirty="0">
                <a:latin typeface="Arial" panose="020B0604020202020204" pitchFamily="34" charset="0"/>
                <a:cs typeface="Arial" panose="020B0604020202020204" pitchFamily="34" charset="0"/>
              </a:rPr>
              <a:t>But, my wife is also a veteran in her own right.  She was the first female commissioned in the Navy from The Citadel, the military college of South Carolina, in 1998.  While she went on to separate from active duty as an O-3, Lieutenant in the USN, when we found out our daughter would be joining us 14 months after our first child, Drew, she is still a registered L&amp;D nurse and licensed Doula.  When our third son, Jack, joined as a bonus gift in Gainesville, FL and we learned he also had autism like his older brother, Drew, Megan went back to school at Texas State while I was in Afghanistan and Greenland and earned her Master’s in Education and Psychology so she could go on to become a Board Certified Behavior Analyst (BCBA) and help our children as well as other military dependents where autism is raising to epidemic levels.</a:t>
            </a:r>
          </a:p>
          <a:p>
            <a:pPr marL="228600" indent="-228600">
              <a:buFont typeface="+mj-lt"/>
              <a:buAutoNum type="arabicPeriod"/>
            </a:pPr>
            <a:r>
              <a:rPr lang="en-US" dirty="0">
                <a:latin typeface="Arial" panose="020B0604020202020204" pitchFamily="34" charset="0"/>
                <a:cs typeface="Arial" panose="020B0604020202020204" pitchFamily="34" charset="0"/>
              </a:rPr>
              <a:t>Looking ahead, now Drew is 19, Isabelle will be 18 in 11 days, and Jack will be 14 next month.  After Megan and I both moved frequently as kids, we wanted to let our daughter make it through High School with her peers and help retain Drew and Jack’s autism services, so these last 4.5 years, they remained in New Braunfels while I gave it 100% here.  Probably my happiest part of taking this new role is that my wife has committed to help Isabelle graduate and go on to her chosen college, but that Megan, Drew, and Jack will move here to College Station sometime this summer as Jack starts High School. &lt;3</a:t>
            </a:r>
          </a:p>
          <a:p>
            <a:pPr marL="228600" indent="-228600">
              <a:buFont typeface="+mj-lt"/>
              <a:buAutoNum type="arabicPeriod"/>
            </a:pPr>
            <a:r>
              <a:rPr lang="en-US" dirty="0">
                <a:latin typeface="Arial" panose="020B0604020202020204" pitchFamily="34" charset="0"/>
                <a:cs typeface="Arial" panose="020B0604020202020204" pitchFamily="34" charset="0"/>
              </a:rPr>
              <a:t>These other photos are all special to me because the represent moments in my life where the smiles were real:  partnering with other caring leaders of the school, hosting former students for football games, seeing our students work at BUILD or other things near and dear to their hearts, tackling research and construction challenges with the NSF, or up in the top left corner, spending time with extended family.</a:t>
            </a:r>
          </a:p>
          <a:p>
            <a:pPr marL="228600" indent="-228600">
              <a:buFont typeface="+mj-lt"/>
              <a:buAutoNum type="arabicPeriod"/>
            </a:pPr>
            <a:r>
              <a:rPr lang="en-US" dirty="0">
                <a:latin typeface="Arial" panose="020B0604020202020204" pitchFamily="34" charset="0"/>
                <a:cs typeface="Arial" panose="020B0604020202020204" pitchFamily="34" charset="0"/>
              </a:rPr>
              <a:t>One of the things that you will see about me is that I follow a saying I heard from a VMI grad, MG Bo Temple, “I’m not in a rush, but I am in hurry.”  You see, my parents both passed away at relatively young ages in 2011 and 2019 due to variants of pancreatic cancer and I know that our time on this earth is limited.  I am excited to “leave it all on the field” here at A&amp;M and after a decade or so of doing all I can to support you, I look forward to a real retirement with my family as our boys, Drew and Jack, will live with us forever until we pass and someone else is charged with giving them the dignity and pursuit of happiness that should be afforded all people.</a:t>
            </a:r>
          </a:p>
          <a:p>
            <a:pPr marL="0" indent="0">
              <a:buFont typeface="+mj-lt"/>
              <a:buNone/>
            </a:pPr>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1D78F53-9C60-4671-A716-5E2BFD75D809}" type="slidenum">
              <a:rPr lang="en-US"/>
              <a:pPr/>
              <a:t>5</a:t>
            </a:fld>
            <a:endParaRPr lang="en-US" dirty="0"/>
          </a:p>
        </p:txBody>
      </p:sp>
      <p:sp>
        <p:nvSpPr>
          <p:cNvPr id="33795" name="Rectangle 2"/>
          <p:cNvSpPr>
            <a:spLocks noGrp="1" noRot="1" noChangeAspect="1" noChangeArrowheads="1" noTextEdit="1"/>
          </p:cNvSpPr>
          <p:nvPr>
            <p:ph type="sldImg"/>
          </p:nvPr>
        </p:nvSpPr>
        <p:spPr>
          <a:xfrm>
            <a:off x="384175" y="685800"/>
            <a:ext cx="6094413" cy="3429000"/>
          </a:xfrm>
          <a:ln/>
        </p:spPr>
      </p:sp>
      <p:sp>
        <p:nvSpPr>
          <p:cNvPr id="33796" name="Rectangle 3"/>
          <p:cNvSpPr>
            <a:spLocks noGrp="1" noChangeArrowheads="1"/>
          </p:cNvSpPr>
          <p:nvPr>
            <p:ph type="body" idx="1"/>
          </p:nvPr>
        </p:nvSpPr>
        <p:spPr>
          <a:xfrm>
            <a:off x="915983" y="4344025"/>
            <a:ext cx="5026035" cy="4114488"/>
          </a:xfrm>
          <a:noFill/>
          <a:ln/>
        </p:spPr>
        <p:txBody>
          <a:bodyPr/>
          <a:lstStyle/>
          <a:p>
            <a:pPr marL="0" indent="0">
              <a:buFont typeface="+mj-l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54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sz="1200" kern="1200" dirty="0">
              <a:solidFill>
                <a:schemeClr val="tx1"/>
              </a:solidFill>
              <a:effectLst/>
              <a:latin typeface="+mn-lt"/>
              <a:ea typeface="+mn-ea"/>
              <a:cs typeface="+mn-cs"/>
            </a:endParaRPr>
          </a:p>
          <a:p>
            <a:pPr marL="228600" indent="-228600">
              <a:buFont typeface="+mj-lt"/>
              <a:buAutoNum type="arabicPeriod"/>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1F4F8C-1785-AC43-97F9-C9301BD933C9}" type="slidenum">
              <a:rPr lang="en-US" smtClean="0"/>
              <a:t>6</a:t>
            </a:fld>
            <a:endParaRPr lang="en-US"/>
          </a:p>
        </p:txBody>
      </p:sp>
    </p:spTree>
    <p:extLst>
      <p:ext uri="{BB962C8B-B14F-4D97-AF65-F5344CB8AC3E}">
        <p14:creationId xmlns:p14="http://schemas.microsoft.com/office/powerpoint/2010/main" val="207804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3FBAF-F53D-4071-AC63-9E5DE9F0A7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41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panose="020F0502020204030204" pitchFamily="34" charset="0"/>
              </a:rPr>
              <a:t>The Department of Architecture has two existing programs that are changing based upon the evolution of the undergraduate and graduate curriculum.</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Arial" panose="020B0604020202020204" pitchFamily="34" charset="0"/>
                <a:ea typeface="Times New Roman" panose="02020603050405020304" pitchFamily="18" charset="0"/>
              </a:rPr>
              <a:t>The Bachelor of Environmental Design (4-year pre-professional program at 120 credit hours) is being renamed Bachelor of Science in Architecture (4-year pre-professional program at 120 credit hours)</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Arial" panose="020B0604020202020204" pitchFamily="34" charset="0"/>
                <a:ea typeface="Times New Roman" panose="02020603050405020304" pitchFamily="18" charset="0"/>
              </a:rPr>
              <a:t>The Master of Science in Architecture (32 credit hours) is changing CIP Codes to be STEM and expanding its research focus areas from one to five areas to include: Health, Energy, Interiors, Robotics and Fabrication</a:t>
            </a:r>
            <a:endParaRPr lang="en-US" dirty="0">
              <a:latin typeface="Calibri" panose="020F050202020403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The Department of Architecture has three new programs under development that capture the increasing diversity of our undergraduate student body and career opportunities.</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Arial" panose="020B0604020202020204" pitchFamily="34" charset="0"/>
                <a:ea typeface="Times New Roman" panose="02020603050405020304" pitchFamily="18" charset="0"/>
              </a:rPr>
              <a:t>Bachelor of Architecture (5-year professional program, NAAB Accredited at 150 credit hours) This program will be STEM designated and capture the large cohort of Integrated Pathway to Architecture Licensure (iPAL) students enrolled in our program. This program has unanimous support from the Architecture + Industry Advisory Council (A+IAC). This program directly responds to the MGT Report increase for more strengthening our degree programs and connecting students to professional programs and architecture licensure.</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Arial" panose="020B0604020202020204" pitchFamily="34" charset="0"/>
                <a:ea typeface="Times New Roman" panose="02020603050405020304" pitchFamily="18" charset="0"/>
              </a:rPr>
              <a:t>Bachelor of Science in Interiors (4-year, CIDA Accredited program at 120 credit hours) This program will capture the large cohort of students who want to pursue professional careers in Interiors. This program has unanimous support from the Architecture + Industry Advisory Council (A+IAC).</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Arial" panose="020B0604020202020204" pitchFamily="34" charset="0"/>
                <a:ea typeface="Times New Roman" panose="02020603050405020304" pitchFamily="18" charset="0"/>
              </a:rPr>
              <a:t>Bachelor of Science in Design Studies ((4-year, non-studio based, STEM-designated degree program at 120 credit hours). This program will largely capture the cohort of USAR students and intentionally connect them to our existing Career Change program. This program has unanimous support from the Architecture + Industry Advisory Council (A+IAC).</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3FBAF-F53D-4071-AC63-9E5DE9F0A7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50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
        <p:nvSpPr>
          <p:cNvPr id="590" name="Google Shape;590;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and then Q/A</a:t>
            </a:r>
          </a:p>
        </p:txBody>
      </p:sp>
      <p:sp>
        <p:nvSpPr>
          <p:cNvPr id="4" name="Slide Number Placeholder 3"/>
          <p:cNvSpPr>
            <a:spLocks noGrp="1"/>
          </p:cNvSpPr>
          <p:nvPr>
            <p:ph type="sldNum" sz="quarter" idx="5"/>
          </p:nvPr>
        </p:nvSpPr>
        <p:spPr/>
        <p:txBody>
          <a:bodyPr/>
          <a:lstStyle/>
          <a:p>
            <a:fld id="{A41F4F8C-1785-AC43-97F9-C9301BD933C9}" type="slidenum">
              <a:rPr lang="en-US" smtClean="0"/>
              <a:t>11</a:t>
            </a:fld>
            <a:endParaRPr lang="en-US"/>
          </a:p>
        </p:txBody>
      </p:sp>
    </p:spTree>
    <p:extLst>
      <p:ext uri="{BB962C8B-B14F-4D97-AF65-F5344CB8AC3E}">
        <p14:creationId xmlns:p14="http://schemas.microsoft.com/office/powerpoint/2010/main" val="374973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cademicBdlg.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4459" y="207095"/>
            <a:ext cx="11663082" cy="6453660"/>
          </a:xfrm>
          <a:prstGeom prst="rect">
            <a:avLst/>
          </a:prstGeom>
        </p:spPr>
      </p:pic>
      <p:sp>
        <p:nvSpPr>
          <p:cNvPr id="12" name="Rectangle 11"/>
          <p:cNvSpPr/>
          <p:nvPr userDrawn="1"/>
        </p:nvSpPr>
        <p:spPr>
          <a:xfrm>
            <a:off x="264459" y="2705301"/>
            <a:ext cx="118872"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1808669" y="2705301"/>
            <a:ext cx="118872"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693989"/>
            <a:ext cx="10363200" cy="1470025"/>
          </a:xfrm>
        </p:spPr>
        <p:txBody>
          <a:bodyPr>
            <a:normAutofit/>
          </a:bodyPr>
          <a:lstStyle>
            <a:lvl1pPr>
              <a:defRPr sz="4200" b="1">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828800" y="4235390"/>
            <a:ext cx="8534400" cy="1189892"/>
          </a:xfrm>
        </p:spPr>
        <p:txBody>
          <a:bodyPr>
            <a:normAutofit/>
          </a:bodyPr>
          <a:lstStyle>
            <a:lvl1pPr marL="0" indent="0" algn="ctr">
              <a:buNone/>
              <a:defRPr sz="2800" i="1">
                <a:solidFill>
                  <a:schemeClr val="bg1"/>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5C4CE51-D15A-BB47-9138-751D578D2580}"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47776" y="819398"/>
            <a:ext cx="896448" cy="736558"/>
          </a:xfrm>
          <a:prstGeom prst="rect">
            <a:avLst/>
          </a:prstGeom>
        </p:spPr>
      </p:pic>
    </p:spTree>
    <p:extLst>
      <p:ext uri="{BB962C8B-B14F-4D97-AF65-F5344CB8AC3E}">
        <p14:creationId xmlns:p14="http://schemas.microsoft.com/office/powerpoint/2010/main" val="365166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18267" y="76200"/>
            <a:ext cx="904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1536700"/>
            <a:ext cx="5319184"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9185" y="1536700"/>
            <a:ext cx="5319183"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48317B34-9C10-4707-8AEB-BD737F235F01}" type="slidenum">
              <a:rPr lang="en-US"/>
              <a:pPr>
                <a:defRPr/>
              </a:pPr>
              <a:t>‹#›</a:t>
            </a:fld>
            <a:endParaRPr lang="en-US">
              <a:solidFill>
                <a:schemeClr val="bg2"/>
              </a:solidFill>
            </a:endParaRPr>
          </a:p>
        </p:txBody>
      </p:sp>
    </p:spTree>
    <p:extLst>
      <p:ext uri="{BB962C8B-B14F-4D97-AF65-F5344CB8AC3E}">
        <p14:creationId xmlns:p14="http://schemas.microsoft.com/office/powerpoint/2010/main" val="32477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11"/>
        <p:cNvGrpSpPr/>
        <p:nvPr/>
      </p:nvGrpSpPr>
      <p:grpSpPr>
        <a:xfrm>
          <a:off x="0" y="0"/>
          <a:ext cx="0" cy="0"/>
          <a:chOff x="0" y="0"/>
          <a:chExt cx="0" cy="0"/>
        </a:xfrm>
      </p:grpSpPr>
      <p:sp>
        <p:nvSpPr>
          <p:cNvPr id="312" name="Google Shape;312;p51"/>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3" name="Google Shape;313;p51"/>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4" name="Google Shape;314;p51"/>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pic>
        <p:nvPicPr>
          <p:cNvPr id="315" name="Google Shape;315;p51"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44097" y="108315"/>
            <a:ext cx="2138754" cy="1698170"/>
          </a:xfrm>
          <a:prstGeom prst="rect">
            <a:avLst/>
          </a:prstGeom>
          <a:noFill/>
          <a:ln>
            <a:noFill/>
          </a:ln>
        </p:spPr>
      </p:pic>
    </p:spTree>
    <p:extLst>
      <p:ext uri="{BB962C8B-B14F-4D97-AF65-F5344CB8AC3E}">
        <p14:creationId xmlns:p14="http://schemas.microsoft.com/office/powerpoint/2010/main" val="248008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16"/>
        <p:cNvGrpSpPr/>
        <p:nvPr/>
      </p:nvGrpSpPr>
      <p:grpSpPr>
        <a:xfrm>
          <a:off x="0" y="0"/>
          <a:ext cx="0" cy="0"/>
          <a:chOff x="0" y="0"/>
          <a:chExt cx="0" cy="0"/>
        </a:xfrm>
      </p:grpSpPr>
      <p:sp>
        <p:nvSpPr>
          <p:cNvPr id="317" name="Google Shape;317;p53"/>
          <p:cNvSpPr txBox="1">
            <a:spLocks noGrp="1"/>
          </p:cNvSpPr>
          <p:nvPr>
            <p:ph type="ctrTitle"/>
          </p:nvPr>
        </p:nvSpPr>
        <p:spPr>
          <a:xfrm>
            <a:off x="1524000" y="1071740"/>
            <a:ext cx="9144000" cy="388071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Open Sans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53"/>
          <p:cNvSpPr txBox="1">
            <a:spLocks noGrp="1"/>
          </p:cNvSpPr>
          <p:nvPr>
            <p:ph type="subTitle" idx="1"/>
          </p:nvPr>
        </p:nvSpPr>
        <p:spPr>
          <a:xfrm>
            <a:off x="1524000" y="5221643"/>
            <a:ext cx="9144000" cy="112200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None/>
              <a:defRPr sz="20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9" name="Google Shape;319;p53"/>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0" name="Google Shape;320;p53"/>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1" name="Google Shape;321;p5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22" name="Google Shape;322;p53"/>
          <p:cNvCxnSpPr/>
          <p:nvPr/>
        </p:nvCxnSpPr>
        <p:spPr>
          <a:xfrm>
            <a:off x="1524001" y="5104302"/>
            <a:ext cx="9535884" cy="0"/>
          </a:xfrm>
          <a:prstGeom prst="straightConnector1">
            <a:avLst/>
          </a:prstGeom>
          <a:noFill/>
          <a:ln w="19050" cap="flat" cmpd="sng">
            <a:solidFill>
              <a:schemeClr val="lt1"/>
            </a:solidFill>
            <a:prstDash val="solid"/>
            <a:miter lim="800000"/>
            <a:headEnd type="none" w="sm" len="sm"/>
            <a:tailEnd type="none" w="sm" len="sm"/>
          </a:ln>
        </p:spPr>
      </p:cxnSp>
      <p:pic>
        <p:nvPicPr>
          <p:cNvPr id="323" name="Google Shape;323;p53"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44097" y="108315"/>
            <a:ext cx="2138754" cy="1698170"/>
          </a:xfrm>
          <a:prstGeom prst="rect">
            <a:avLst/>
          </a:prstGeom>
          <a:noFill/>
          <a:ln>
            <a:noFill/>
          </a:ln>
        </p:spPr>
      </p:pic>
    </p:spTree>
    <p:extLst>
      <p:ext uri="{BB962C8B-B14F-4D97-AF65-F5344CB8AC3E}">
        <p14:creationId xmlns:p14="http://schemas.microsoft.com/office/powerpoint/2010/main" val="2965030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solidFill>
          <a:schemeClr val="lt1"/>
        </a:solidFill>
        <a:effectLst/>
      </p:bgPr>
    </p:bg>
    <p:spTree>
      <p:nvGrpSpPr>
        <p:cNvPr id="1" name="Shape 324"/>
        <p:cNvGrpSpPr/>
        <p:nvPr/>
      </p:nvGrpSpPr>
      <p:grpSpPr>
        <a:xfrm>
          <a:off x="0" y="0"/>
          <a:ext cx="0" cy="0"/>
          <a:chOff x="0" y="0"/>
          <a:chExt cx="0" cy="0"/>
        </a:xfrm>
      </p:grpSpPr>
      <p:sp>
        <p:nvSpPr>
          <p:cNvPr id="325" name="Google Shape;325;p54"/>
          <p:cNvSpPr txBox="1">
            <a:spLocks noGrp="1"/>
          </p:cNvSpPr>
          <p:nvPr>
            <p:ph type="title"/>
          </p:nvPr>
        </p:nvSpPr>
        <p:spPr>
          <a:xfrm>
            <a:off x="1333501" y="33337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54"/>
          <p:cNvSpPr txBox="1">
            <a:spLocks noGrp="1"/>
          </p:cNvSpPr>
          <p:nvPr>
            <p:ph type="body" idx="1"/>
          </p:nvPr>
        </p:nvSpPr>
        <p:spPr>
          <a:xfrm>
            <a:off x="1333500" y="1825625"/>
            <a:ext cx="5181600" cy="435133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27" name="Google Shape;327;p54"/>
          <p:cNvSpPr txBox="1">
            <a:spLocks noGrp="1"/>
          </p:cNvSpPr>
          <p:nvPr>
            <p:ph type="body" idx="2"/>
          </p:nvPr>
        </p:nvSpPr>
        <p:spPr>
          <a:xfrm>
            <a:off x="6667500" y="1825625"/>
            <a:ext cx="5181600" cy="435133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28" name="Google Shape;328;p54"/>
          <p:cNvSpPr txBox="1">
            <a:spLocks noGrp="1"/>
          </p:cNvSpPr>
          <p:nvPr>
            <p:ph type="dt" idx="10"/>
          </p:nvPr>
        </p:nvSpPr>
        <p:spPr>
          <a:xfrm>
            <a:off x="13335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9" name="Google Shape;329;p54"/>
          <p:cNvSpPr txBox="1">
            <a:spLocks noGrp="1"/>
          </p:cNvSpPr>
          <p:nvPr>
            <p:ph type="ftr" idx="11"/>
          </p:nvPr>
        </p:nvSpPr>
        <p:spPr>
          <a:xfrm>
            <a:off x="4533901"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0" name="Google Shape;330;p54"/>
          <p:cNvSpPr txBox="1">
            <a:spLocks noGrp="1"/>
          </p:cNvSpPr>
          <p:nvPr>
            <p:ph type="sldNum" idx="12"/>
          </p:nvPr>
        </p:nvSpPr>
        <p:spPr>
          <a:xfrm>
            <a:off x="9105900" y="635952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31" name="Google Shape;331;p54"/>
          <p:cNvCxnSpPr/>
          <p:nvPr/>
        </p:nvCxnSpPr>
        <p:spPr>
          <a:xfrm>
            <a:off x="1343027"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332" name="Google Shape;332;p54"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1559866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3"/>
        <p:cNvGrpSpPr/>
        <p:nvPr/>
      </p:nvGrpSpPr>
      <p:grpSpPr>
        <a:xfrm>
          <a:off x="0" y="0"/>
          <a:ext cx="0" cy="0"/>
          <a:chOff x="0" y="0"/>
          <a:chExt cx="0" cy="0"/>
        </a:xfrm>
      </p:grpSpPr>
      <p:sp>
        <p:nvSpPr>
          <p:cNvPr id="334" name="Google Shape;334;p55"/>
          <p:cNvSpPr txBox="1">
            <a:spLocks noGrp="1"/>
          </p:cNvSpPr>
          <p:nvPr>
            <p:ph type="title"/>
          </p:nvPr>
        </p:nvSpPr>
        <p:spPr>
          <a:xfrm>
            <a:off x="1409700" y="3143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55"/>
          <p:cNvSpPr txBox="1">
            <a:spLocks noGrp="1"/>
          </p:cNvSpPr>
          <p:nvPr>
            <p:ph type="body" idx="1"/>
          </p:nvPr>
        </p:nvSpPr>
        <p:spPr>
          <a:xfrm>
            <a:off x="1409700" y="1822450"/>
            <a:ext cx="10515600" cy="435133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2800"/>
              <a:buNone/>
              <a:defRPr/>
            </a:lvl1pPr>
            <a:lvl2pPr marL="914411" lvl="1" indent="-342905" algn="l">
              <a:lnSpc>
                <a:spcPct val="90000"/>
              </a:lnSpc>
              <a:spcBef>
                <a:spcPts val="500"/>
              </a:spcBef>
              <a:spcAft>
                <a:spcPts val="0"/>
              </a:spcAft>
              <a:buClr>
                <a:schemeClr val="dk1"/>
              </a:buClr>
              <a:buSzPts val="1800"/>
              <a:buChar char="•"/>
              <a:defRPr/>
            </a:lvl2pPr>
            <a:lvl3pPr marL="1371617" lvl="2" indent="-342905" algn="l">
              <a:lnSpc>
                <a:spcPct val="90000"/>
              </a:lnSpc>
              <a:spcBef>
                <a:spcPts val="500"/>
              </a:spcBef>
              <a:spcAft>
                <a:spcPts val="0"/>
              </a:spcAft>
              <a:buClr>
                <a:schemeClr val="dk1"/>
              </a:buClr>
              <a:buSzPts val="1800"/>
              <a:buChar char="•"/>
              <a:defRPr/>
            </a:lvl3pPr>
            <a:lvl4pPr marL="1828823" lvl="3" indent="-342905" algn="l">
              <a:lnSpc>
                <a:spcPct val="90000"/>
              </a:lnSpc>
              <a:spcBef>
                <a:spcPts val="500"/>
              </a:spcBef>
              <a:spcAft>
                <a:spcPts val="0"/>
              </a:spcAft>
              <a:buClr>
                <a:schemeClr val="dk1"/>
              </a:buClr>
              <a:buSzPts val="1800"/>
              <a:buChar char="•"/>
              <a:defRPr/>
            </a:lvl4pPr>
            <a:lvl5pPr marL="2286029" lvl="4" indent="-342905" algn="l">
              <a:lnSpc>
                <a:spcPct val="90000"/>
              </a:lnSpc>
              <a:spcBef>
                <a:spcPts val="500"/>
              </a:spcBef>
              <a:spcAft>
                <a:spcPts val="0"/>
              </a:spcAft>
              <a:buClr>
                <a:schemeClr val="dk1"/>
              </a:buClr>
              <a:buSzPts val="1800"/>
              <a:buChar char="•"/>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36" name="Google Shape;336;p55"/>
          <p:cNvSpPr txBox="1">
            <a:spLocks noGrp="1"/>
          </p:cNvSpPr>
          <p:nvPr>
            <p:ph type="dt" idx="10"/>
          </p:nvPr>
        </p:nvSpPr>
        <p:spPr>
          <a:xfrm>
            <a:off x="1409700" y="637857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7" name="Google Shape;337;p55"/>
          <p:cNvSpPr txBox="1">
            <a:spLocks noGrp="1"/>
          </p:cNvSpPr>
          <p:nvPr>
            <p:ph type="ftr" idx="11"/>
          </p:nvPr>
        </p:nvSpPr>
        <p:spPr>
          <a:xfrm>
            <a:off x="46101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8" name="Google Shape;338;p55"/>
          <p:cNvSpPr txBox="1">
            <a:spLocks noGrp="1"/>
          </p:cNvSpPr>
          <p:nvPr>
            <p:ph type="sldNum" idx="12"/>
          </p:nvPr>
        </p:nvSpPr>
        <p:spPr>
          <a:xfrm>
            <a:off x="91821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39" name="Google Shape;339;p55"/>
          <p:cNvCxnSpPr/>
          <p:nvPr/>
        </p:nvCxnSpPr>
        <p:spPr>
          <a:xfrm>
            <a:off x="1504952"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340" name="Google Shape;340;p55"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3083271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41"/>
        <p:cNvGrpSpPr/>
        <p:nvPr/>
      </p:nvGrpSpPr>
      <p:grpSpPr>
        <a:xfrm>
          <a:off x="0" y="0"/>
          <a:ext cx="0" cy="0"/>
          <a:chOff x="0" y="0"/>
          <a:chExt cx="0" cy="0"/>
        </a:xfrm>
      </p:grpSpPr>
      <p:sp>
        <p:nvSpPr>
          <p:cNvPr id="342" name="Google Shape;342;p68"/>
          <p:cNvSpPr txBox="1">
            <a:spLocks noGrp="1"/>
          </p:cNvSpPr>
          <p:nvPr>
            <p:ph type="title"/>
          </p:nvPr>
        </p:nvSpPr>
        <p:spPr>
          <a:xfrm>
            <a:off x="831852"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Open Sans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68"/>
          <p:cNvSpPr txBox="1">
            <a:spLocks noGrp="1"/>
          </p:cNvSpPr>
          <p:nvPr>
            <p:ph type="body" idx="1"/>
          </p:nvPr>
        </p:nvSpPr>
        <p:spPr>
          <a:xfrm>
            <a:off x="831852" y="4856164"/>
            <a:ext cx="10515600" cy="1500187"/>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lt1"/>
              </a:buClr>
              <a:buSzPts val="2400"/>
              <a:buNone/>
              <a:defRPr sz="2400" b="1">
                <a:solidFill>
                  <a:schemeClr val="lt1"/>
                </a:solidFill>
              </a:defRPr>
            </a:lvl1pPr>
            <a:lvl2pPr marL="914411" lvl="1" indent="-228603" algn="l">
              <a:lnSpc>
                <a:spcPct val="90000"/>
              </a:lnSpc>
              <a:spcBef>
                <a:spcPts val="500"/>
              </a:spcBef>
              <a:spcAft>
                <a:spcPts val="0"/>
              </a:spcAft>
              <a:buClr>
                <a:srgbClr val="888888"/>
              </a:buClr>
              <a:buSzPts val="2000"/>
              <a:buNone/>
              <a:defRPr sz="2000">
                <a:solidFill>
                  <a:srgbClr val="888888"/>
                </a:solidFill>
              </a:defRPr>
            </a:lvl2pPr>
            <a:lvl3pPr marL="1371617" lvl="2" indent="-228603" algn="l">
              <a:lnSpc>
                <a:spcPct val="90000"/>
              </a:lnSpc>
              <a:spcBef>
                <a:spcPts val="500"/>
              </a:spcBef>
              <a:spcAft>
                <a:spcPts val="0"/>
              </a:spcAft>
              <a:buClr>
                <a:srgbClr val="888888"/>
              </a:buClr>
              <a:buSzPts val="1800"/>
              <a:buNone/>
              <a:defRPr sz="1800">
                <a:solidFill>
                  <a:srgbClr val="888888"/>
                </a:solidFill>
              </a:defRPr>
            </a:lvl3pPr>
            <a:lvl4pPr marL="1828823" lvl="3" indent="-228603" algn="l">
              <a:lnSpc>
                <a:spcPct val="90000"/>
              </a:lnSpc>
              <a:spcBef>
                <a:spcPts val="500"/>
              </a:spcBef>
              <a:spcAft>
                <a:spcPts val="0"/>
              </a:spcAft>
              <a:buClr>
                <a:srgbClr val="888888"/>
              </a:buClr>
              <a:buSzPts val="1600"/>
              <a:buNone/>
              <a:defRPr sz="1600">
                <a:solidFill>
                  <a:srgbClr val="888888"/>
                </a:solidFill>
              </a:defRPr>
            </a:lvl4pPr>
            <a:lvl5pPr marL="2286029" lvl="4" indent="-228603" algn="l">
              <a:lnSpc>
                <a:spcPct val="90000"/>
              </a:lnSpc>
              <a:spcBef>
                <a:spcPts val="500"/>
              </a:spcBef>
              <a:spcAft>
                <a:spcPts val="0"/>
              </a:spcAft>
              <a:buClr>
                <a:srgbClr val="888888"/>
              </a:buClr>
              <a:buSzPts val="1600"/>
              <a:buNone/>
              <a:defRPr sz="1600">
                <a:solidFill>
                  <a:srgbClr val="888888"/>
                </a:solidFill>
              </a:defRPr>
            </a:lvl5pPr>
            <a:lvl6pPr marL="2743234" lvl="5" indent="-228603" algn="l">
              <a:lnSpc>
                <a:spcPct val="90000"/>
              </a:lnSpc>
              <a:spcBef>
                <a:spcPts val="500"/>
              </a:spcBef>
              <a:spcAft>
                <a:spcPts val="0"/>
              </a:spcAft>
              <a:buClr>
                <a:srgbClr val="888888"/>
              </a:buClr>
              <a:buSzPts val="1600"/>
              <a:buNone/>
              <a:defRPr sz="1600">
                <a:solidFill>
                  <a:srgbClr val="888888"/>
                </a:solidFill>
              </a:defRPr>
            </a:lvl6pPr>
            <a:lvl7pPr marL="3200440" lvl="6" indent="-228603" algn="l">
              <a:lnSpc>
                <a:spcPct val="90000"/>
              </a:lnSpc>
              <a:spcBef>
                <a:spcPts val="500"/>
              </a:spcBef>
              <a:spcAft>
                <a:spcPts val="0"/>
              </a:spcAft>
              <a:buClr>
                <a:srgbClr val="888888"/>
              </a:buClr>
              <a:buSzPts val="1600"/>
              <a:buNone/>
              <a:defRPr sz="1600">
                <a:solidFill>
                  <a:srgbClr val="888888"/>
                </a:solidFill>
              </a:defRPr>
            </a:lvl7pPr>
            <a:lvl8pPr marL="3657646" lvl="7" indent="-228603" algn="l">
              <a:lnSpc>
                <a:spcPct val="90000"/>
              </a:lnSpc>
              <a:spcBef>
                <a:spcPts val="500"/>
              </a:spcBef>
              <a:spcAft>
                <a:spcPts val="0"/>
              </a:spcAft>
              <a:buClr>
                <a:srgbClr val="888888"/>
              </a:buClr>
              <a:buSzPts val="1600"/>
              <a:buNone/>
              <a:defRPr sz="1600">
                <a:solidFill>
                  <a:srgbClr val="888888"/>
                </a:solidFill>
              </a:defRPr>
            </a:lvl8pPr>
            <a:lvl9pPr marL="4114851" lvl="8" indent="-228603"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4" name="Google Shape;344;p6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5" name="Google Shape;345;p68"/>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6" name="Google Shape;346;p6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47" name="Google Shape;347;p68"/>
          <p:cNvCxnSpPr/>
          <p:nvPr/>
        </p:nvCxnSpPr>
        <p:spPr>
          <a:xfrm>
            <a:off x="838202" y="4562475"/>
            <a:ext cx="9535884" cy="0"/>
          </a:xfrm>
          <a:prstGeom prst="straightConnector1">
            <a:avLst/>
          </a:prstGeom>
          <a:noFill/>
          <a:ln w="19050" cap="flat" cmpd="sng">
            <a:solidFill>
              <a:schemeClr val="lt1"/>
            </a:solidFill>
            <a:prstDash val="solid"/>
            <a:miter lim="800000"/>
            <a:headEnd type="none" w="sm" len="sm"/>
            <a:tailEnd type="none" w="sm" len="sm"/>
          </a:ln>
        </p:spPr>
      </p:cxnSp>
      <p:pic>
        <p:nvPicPr>
          <p:cNvPr id="348" name="Google Shape;348;p68"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44097" y="108315"/>
            <a:ext cx="2138754" cy="1698170"/>
          </a:xfrm>
          <a:prstGeom prst="rect">
            <a:avLst/>
          </a:prstGeom>
          <a:noFill/>
          <a:ln>
            <a:noFill/>
          </a:ln>
        </p:spPr>
      </p:pic>
    </p:spTree>
    <p:extLst>
      <p:ext uri="{BB962C8B-B14F-4D97-AF65-F5344CB8AC3E}">
        <p14:creationId xmlns:p14="http://schemas.microsoft.com/office/powerpoint/2010/main" val="370548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bg>
      <p:bgPr>
        <a:solidFill>
          <a:schemeClr val="lt1"/>
        </a:solidFill>
        <a:effectLst/>
      </p:bgPr>
    </p:bg>
    <p:spTree>
      <p:nvGrpSpPr>
        <p:cNvPr id="1" name="Shape 349"/>
        <p:cNvGrpSpPr/>
        <p:nvPr/>
      </p:nvGrpSpPr>
      <p:grpSpPr>
        <a:xfrm>
          <a:off x="0" y="0"/>
          <a:ext cx="0" cy="0"/>
          <a:chOff x="0" y="0"/>
          <a:chExt cx="0" cy="0"/>
        </a:xfrm>
      </p:grpSpPr>
      <p:sp>
        <p:nvSpPr>
          <p:cNvPr id="350" name="Google Shape;350;p69"/>
          <p:cNvSpPr txBox="1">
            <a:spLocks noGrp="1"/>
          </p:cNvSpPr>
          <p:nvPr>
            <p:ph type="title"/>
          </p:nvPr>
        </p:nvSpPr>
        <p:spPr>
          <a:xfrm>
            <a:off x="1316038" y="3556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69"/>
          <p:cNvSpPr txBox="1">
            <a:spLocks noGrp="1"/>
          </p:cNvSpPr>
          <p:nvPr>
            <p:ph type="body" idx="1"/>
          </p:nvPr>
        </p:nvSpPr>
        <p:spPr>
          <a:xfrm>
            <a:off x="1316040" y="1681163"/>
            <a:ext cx="5157787" cy="823912"/>
          </a:xfrm>
          <a:prstGeom prst="rect">
            <a:avLst/>
          </a:prstGeom>
          <a:noFill/>
          <a:ln>
            <a:noFill/>
          </a:ln>
        </p:spPr>
        <p:txBody>
          <a:bodyPr spcFirstLastPara="1" wrap="square" lIns="91425" tIns="45700" rIns="91425" bIns="45700" anchor="b" anchorCtr="0">
            <a:normAutofit/>
          </a:bodyPr>
          <a:lstStyle>
            <a:lvl1pPr marL="457206" lvl="0" indent="-228603" algn="l">
              <a:lnSpc>
                <a:spcPct val="90000"/>
              </a:lnSpc>
              <a:spcBef>
                <a:spcPts val="1000"/>
              </a:spcBef>
              <a:spcAft>
                <a:spcPts val="0"/>
              </a:spcAft>
              <a:buClr>
                <a:schemeClr val="dk1"/>
              </a:buClr>
              <a:buSzPts val="2400"/>
              <a:buNone/>
              <a:defRPr sz="2400" b="1">
                <a:solidFill>
                  <a:schemeClr val="dk1"/>
                </a:solidFill>
              </a:defRPr>
            </a:lvl1pPr>
            <a:lvl2pPr marL="914411" lvl="1" indent="-228603" algn="l">
              <a:lnSpc>
                <a:spcPct val="90000"/>
              </a:lnSpc>
              <a:spcBef>
                <a:spcPts val="500"/>
              </a:spcBef>
              <a:spcAft>
                <a:spcPts val="0"/>
              </a:spcAft>
              <a:buClr>
                <a:schemeClr val="dk1"/>
              </a:buClr>
              <a:buSzPts val="2000"/>
              <a:buNone/>
              <a:defRPr sz="2000" b="1"/>
            </a:lvl2pPr>
            <a:lvl3pPr marL="1371617" lvl="2" indent="-228603" algn="l">
              <a:lnSpc>
                <a:spcPct val="90000"/>
              </a:lnSpc>
              <a:spcBef>
                <a:spcPts val="500"/>
              </a:spcBef>
              <a:spcAft>
                <a:spcPts val="0"/>
              </a:spcAft>
              <a:buClr>
                <a:schemeClr val="dk1"/>
              </a:buClr>
              <a:buSzPts val="1800"/>
              <a:buNone/>
              <a:defRPr sz="1800" b="1"/>
            </a:lvl3pPr>
            <a:lvl4pPr marL="1828823" lvl="3" indent="-228603" algn="l">
              <a:lnSpc>
                <a:spcPct val="90000"/>
              </a:lnSpc>
              <a:spcBef>
                <a:spcPts val="500"/>
              </a:spcBef>
              <a:spcAft>
                <a:spcPts val="0"/>
              </a:spcAft>
              <a:buClr>
                <a:schemeClr val="dk1"/>
              </a:buClr>
              <a:buSzPts val="1600"/>
              <a:buNone/>
              <a:defRPr sz="1600" b="1"/>
            </a:lvl4pPr>
            <a:lvl5pPr marL="2286029" lvl="4" indent="-228603" algn="l">
              <a:lnSpc>
                <a:spcPct val="90000"/>
              </a:lnSpc>
              <a:spcBef>
                <a:spcPts val="500"/>
              </a:spcBef>
              <a:spcAft>
                <a:spcPts val="0"/>
              </a:spcAft>
              <a:buClr>
                <a:schemeClr val="dk1"/>
              </a:buClr>
              <a:buSzPts val="1600"/>
              <a:buNone/>
              <a:defRPr sz="1600" b="1"/>
            </a:lvl5pPr>
            <a:lvl6pPr marL="2743234" lvl="5" indent="-228603" algn="l">
              <a:lnSpc>
                <a:spcPct val="90000"/>
              </a:lnSpc>
              <a:spcBef>
                <a:spcPts val="500"/>
              </a:spcBef>
              <a:spcAft>
                <a:spcPts val="0"/>
              </a:spcAft>
              <a:buClr>
                <a:schemeClr val="dk1"/>
              </a:buClr>
              <a:buSzPts val="1600"/>
              <a:buNone/>
              <a:defRPr sz="1600" b="1"/>
            </a:lvl6pPr>
            <a:lvl7pPr marL="3200440" lvl="6" indent="-228603" algn="l">
              <a:lnSpc>
                <a:spcPct val="90000"/>
              </a:lnSpc>
              <a:spcBef>
                <a:spcPts val="500"/>
              </a:spcBef>
              <a:spcAft>
                <a:spcPts val="0"/>
              </a:spcAft>
              <a:buClr>
                <a:schemeClr val="dk1"/>
              </a:buClr>
              <a:buSzPts val="1600"/>
              <a:buNone/>
              <a:defRPr sz="1600" b="1"/>
            </a:lvl7pPr>
            <a:lvl8pPr marL="3657646" lvl="7" indent="-228603" algn="l">
              <a:lnSpc>
                <a:spcPct val="90000"/>
              </a:lnSpc>
              <a:spcBef>
                <a:spcPts val="500"/>
              </a:spcBef>
              <a:spcAft>
                <a:spcPts val="0"/>
              </a:spcAft>
              <a:buClr>
                <a:schemeClr val="dk1"/>
              </a:buClr>
              <a:buSzPts val="1600"/>
              <a:buNone/>
              <a:defRPr sz="1600" b="1"/>
            </a:lvl8pPr>
            <a:lvl9pPr marL="4114851" lvl="8" indent="-228603" algn="l">
              <a:lnSpc>
                <a:spcPct val="90000"/>
              </a:lnSpc>
              <a:spcBef>
                <a:spcPts val="500"/>
              </a:spcBef>
              <a:spcAft>
                <a:spcPts val="0"/>
              </a:spcAft>
              <a:buClr>
                <a:schemeClr val="dk1"/>
              </a:buClr>
              <a:buSzPts val="1600"/>
              <a:buNone/>
              <a:defRPr sz="1600" b="1"/>
            </a:lvl9pPr>
          </a:lstStyle>
          <a:p>
            <a:endParaRPr/>
          </a:p>
        </p:txBody>
      </p:sp>
      <p:sp>
        <p:nvSpPr>
          <p:cNvPr id="352" name="Google Shape;352;p69"/>
          <p:cNvSpPr txBox="1">
            <a:spLocks noGrp="1"/>
          </p:cNvSpPr>
          <p:nvPr>
            <p:ph type="body" idx="2"/>
          </p:nvPr>
        </p:nvSpPr>
        <p:spPr>
          <a:xfrm>
            <a:off x="1316040" y="2505076"/>
            <a:ext cx="5157787" cy="368458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53" name="Google Shape;353;p69"/>
          <p:cNvSpPr txBox="1">
            <a:spLocks noGrp="1"/>
          </p:cNvSpPr>
          <p:nvPr>
            <p:ph type="body" idx="3"/>
          </p:nvPr>
        </p:nvSpPr>
        <p:spPr>
          <a:xfrm>
            <a:off x="6648450" y="1681163"/>
            <a:ext cx="5183188" cy="823912"/>
          </a:xfrm>
          <a:prstGeom prst="rect">
            <a:avLst/>
          </a:prstGeom>
          <a:noFill/>
          <a:ln>
            <a:noFill/>
          </a:ln>
        </p:spPr>
        <p:txBody>
          <a:bodyPr spcFirstLastPara="1" wrap="square" lIns="91425" tIns="45700" rIns="91425" bIns="45700" anchor="b" anchorCtr="0">
            <a:normAutofit/>
          </a:bodyPr>
          <a:lstStyle>
            <a:lvl1pPr marL="457206" lvl="0" indent="-228603" algn="l">
              <a:lnSpc>
                <a:spcPct val="90000"/>
              </a:lnSpc>
              <a:spcBef>
                <a:spcPts val="1000"/>
              </a:spcBef>
              <a:spcAft>
                <a:spcPts val="0"/>
              </a:spcAft>
              <a:buClr>
                <a:schemeClr val="dk1"/>
              </a:buClr>
              <a:buSzPts val="2400"/>
              <a:buNone/>
              <a:defRPr sz="2400" b="1">
                <a:solidFill>
                  <a:schemeClr val="dk1"/>
                </a:solidFill>
              </a:defRPr>
            </a:lvl1pPr>
            <a:lvl2pPr marL="914411" lvl="1" indent="-228603" algn="l">
              <a:lnSpc>
                <a:spcPct val="90000"/>
              </a:lnSpc>
              <a:spcBef>
                <a:spcPts val="500"/>
              </a:spcBef>
              <a:spcAft>
                <a:spcPts val="0"/>
              </a:spcAft>
              <a:buClr>
                <a:schemeClr val="dk1"/>
              </a:buClr>
              <a:buSzPts val="2000"/>
              <a:buNone/>
              <a:defRPr sz="2000" b="1"/>
            </a:lvl2pPr>
            <a:lvl3pPr marL="1371617" lvl="2" indent="-228603" algn="l">
              <a:lnSpc>
                <a:spcPct val="90000"/>
              </a:lnSpc>
              <a:spcBef>
                <a:spcPts val="500"/>
              </a:spcBef>
              <a:spcAft>
                <a:spcPts val="0"/>
              </a:spcAft>
              <a:buClr>
                <a:schemeClr val="dk1"/>
              </a:buClr>
              <a:buSzPts val="1800"/>
              <a:buNone/>
              <a:defRPr sz="1800" b="1"/>
            </a:lvl3pPr>
            <a:lvl4pPr marL="1828823" lvl="3" indent="-228603" algn="l">
              <a:lnSpc>
                <a:spcPct val="90000"/>
              </a:lnSpc>
              <a:spcBef>
                <a:spcPts val="500"/>
              </a:spcBef>
              <a:spcAft>
                <a:spcPts val="0"/>
              </a:spcAft>
              <a:buClr>
                <a:schemeClr val="dk1"/>
              </a:buClr>
              <a:buSzPts val="1600"/>
              <a:buNone/>
              <a:defRPr sz="1600" b="1"/>
            </a:lvl4pPr>
            <a:lvl5pPr marL="2286029" lvl="4" indent="-228603" algn="l">
              <a:lnSpc>
                <a:spcPct val="90000"/>
              </a:lnSpc>
              <a:spcBef>
                <a:spcPts val="500"/>
              </a:spcBef>
              <a:spcAft>
                <a:spcPts val="0"/>
              </a:spcAft>
              <a:buClr>
                <a:schemeClr val="dk1"/>
              </a:buClr>
              <a:buSzPts val="1600"/>
              <a:buNone/>
              <a:defRPr sz="1600" b="1"/>
            </a:lvl5pPr>
            <a:lvl6pPr marL="2743234" lvl="5" indent="-228603" algn="l">
              <a:lnSpc>
                <a:spcPct val="90000"/>
              </a:lnSpc>
              <a:spcBef>
                <a:spcPts val="500"/>
              </a:spcBef>
              <a:spcAft>
                <a:spcPts val="0"/>
              </a:spcAft>
              <a:buClr>
                <a:schemeClr val="dk1"/>
              </a:buClr>
              <a:buSzPts val="1600"/>
              <a:buNone/>
              <a:defRPr sz="1600" b="1"/>
            </a:lvl6pPr>
            <a:lvl7pPr marL="3200440" lvl="6" indent="-228603" algn="l">
              <a:lnSpc>
                <a:spcPct val="90000"/>
              </a:lnSpc>
              <a:spcBef>
                <a:spcPts val="500"/>
              </a:spcBef>
              <a:spcAft>
                <a:spcPts val="0"/>
              </a:spcAft>
              <a:buClr>
                <a:schemeClr val="dk1"/>
              </a:buClr>
              <a:buSzPts val="1600"/>
              <a:buNone/>
              <a:defRPr sz="1600" b="1"/>
            </a:lvl7pPr>
            <a:lvl8pPr marL="3657646" lvl="7" indent="-228603" algn="l">
              <a:lnSpc>
                <a:spcPct val="90000"/>
              </a:lnSpc>
              <a:spcBef>
                <a:spcPts val="500"/>
              </a:spcBef>
              <a:spcAft>
                <a:spcPts val="0"/>
              </a:spcAft>
              <a:buClr>
                <a:schemeClr val="dk1"/>
              </a:buClr>
              <a:buSzPts val="1600"/>
              <a:buNone/>
              <a:defRPr sz="1600" b="1"/>
            </a:lvl8pPr>
            <a:lvl9pPr marL="4114851" lvl="8" indent="-228603" algn="l">
              <a:lnSpc>
                <a:spcPct val="90000"/>
              </a:lnSpc>
              <a:spcBef>
                <a:spcPts val="500"/>
              </a:spcBef>
              <a:spcAft>
                <a:spcPts val="0"/>
              </a:spcAft>
              <a:buClr>
                <a:schemeClr val="dk1"/>
              </a:buClr>
              <a:buSzPts val="1600"/>
              <a:buNone/>
              <a:defRPr sz="1600" b="1"/>
            </a:lvl9pPr>
          </a:lstStyle>
          <a:p>
            <a:endParaRPr/>
          </a:p>
        </p:txBody>
      </p:sp>
      <p:sp>
        <p:nvSpPr>
          <p:cNvPr id="354" name="Google Shape;354;p69"/>
          <p:cNvSpPr txBox="1">
            <a:spLocks noGrp="1"/>
          </p:cNvSpPr>
          <p:nvPr>
            <p:ph type="body" idx="4"/>
          </p:nvPr>
        </p:nvSpPr>
        <p:spPr>
          <a:xfrm>
            <a:off x="6648450" y="2505076"/>
            <a:ext cx="5183188" cy="368458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55" name="Google Shape;355;p69"/>
          <p:cNvSpPr txBox="1">
            <a:spLocks noGrp="1"/>
          </p:cNvSpPr>
          <p:nvPr>
            <p:ph type="dt" idx="10"/>
          </p:nvPr>
        </p:nvSpPr>
        <p:spPr>
          <a:xfrm>
            <a:off x="1316037"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6" name="Google Shape;356;p69"/>
          <p:cNvSpPr txBox="1">
            <a:spLocks noGrp="1"/>
          </p:cNvSpPr>
          <p:nvPr>
            <p:ph type="ftr" idx="11"/>
          </p:nvPr>
        </p:nvSpPr>
        <p:spPr>
          <a:xfrm>
            <a:off x="4516438"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7" name="Google Shape;357;p69"/>
          <p:cNvSpPr txBox="1">
            <a:spLocks noGrp="1"/>
          </p:cNvSpPr>
          <p:nvPr>
            <p:ph type="sldNum" idx="12"/>
          </p:nvPr>
        </p:nvSpPr>
        <p:spPr>
          <a:xfrm>
            <a:off x="9088437"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58" name="Google Shape;358;p69"/>
          <p:cNvCxnSpPr/>
          <p:nvPr/>
        </p:nvCxnSpPr>
        <p:spPr>
          <a:xfrm>
            <a:off x="1316040"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359" name="Google Shape;359;p69"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50175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60"/>
        <p:cNvGrpSpPr/>
        <p:nvPr/>
      </p:nvGrpSpPr>
      <p:grpSpPr>
        <a:xfrm>
          <a:off x="0" y="0"/>
          <a:ext cx="0" cy="0"/>
          <a:chOff x="0" y="0"/>
          <a:chExt cx="0" cy="0"/>
        </a:xfrm>
      </p:grpSpPr>
      <p:sp>
        <p:nvSpPr>
          <p:cNvPr id="361" name="Google Shape;361;p70"/>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Semi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70"/>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3" name="Google Shape;363;p70"/>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4" name="Google Shape;364;p7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pic>
        <p:nvPicPr>
          <p:cNvPr id="365" name="Google Shape;365;p70"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44097" y="108315"/>
            <a:ext cx="2138754" cy="1698170"/>
          </a:xfrm>
          <a:prstGeom prst="rect">
            <a:avLst/>
          </a:prstGeom>
          <a:noFill/>
          <a:ln>
            <a:noFill/>
          </a:ln>
        </p:spPr>
      </p:pic>
    </p:spTree>
    <p:extLst>
      <p:ext uri="{BB962C8B-B14F-4D97-AF65-F5344CB8AC3E}">
        <p14:creationId xmlns:p14="http://schemas.microsoft.com/office/powerpoint/2010/main" val="2261005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66"/>
        <p:cNvGrpSpPr/>
        <p:nvPr/>
      </p:nvGrpSpPr>
      <p:grpSpPr>
        <a:xfrm>
          <a:off x="0" y="0"/>
          <a:ext cx="0" cy="0"/>
          <a:chOff x="0" y="0"/>
          <a:chExt cx="0" cy="0"/>
        </a:xfrm>
      </p:grpSpPr>
      <p:sp>
        <p:nvSpPr>
          <p:cNvPr id="367" name="Google Shape;367;p71"/>
          <p:cNvSpPr txBox="1">
            <a:spLocks noGrp="1"/>
          </p:cNvSpPr>
          <p:nvPr>
            <p:ph type="title"/>
          </p:nvPr>
        </p:nvSpPr>
        <p:spPr>
          <a:xfrm>
            <a:off x="1487489" y="469108"/>
            <a:ext cx="3932236" cy="13398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00000"/>
              </a:buClr>
              <a:buSzPts val="3200"/>
              <a:buFont typeface="Open Sans SemiBold"/>
              <a:buNone/>
              <a:defRPr sz="3200">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71"/>
          <p:cNvSpPr txBox="1">
            <a:spLocks noGrp="1"/>
          </p:cNvSpPr>
          <p:nvPr>
            <p:ph type="body" idx="1"/>
          </p:nvPr>
        </p:nvSpPr>
        <p:spPr>
          <a:xfrm>
            <a:off x="5697539" y="992188"/>
            <a:ext cx="6172201" cy="4873625"/>
          </a:xfrm>
          <a:prstGeom prst="rect">
            <a:avLst/>
          </a:prstGeom>
          <a:noFill/>
          <a:ln>
            <a:noFill/>
          </a:ln>
        </p:spPr>
        <p:txBody>
          <a:bodyPr spcFirstLastPara="1" wrap="square" lIns="91425" tIns="45700" rIns="91425" bIns="45700" anchor="t" anchorCtr="0">
            <a:normAutofit/>
          </a:bodyPr>
          <a:lstStyle>
            <a:lvl1pPr marL="457206" lvl="0" indent="-431805" algn="l">
              <a:lnSpc>
                <a:spcPct val="90000"/>
              </a:lnSpc>
              <a:spcBef>
                <a:spcPts val="1000"/>
              </a:spcBef>
              <a:spcAft>
                <a:spcPts val="0"/>
              </a:spcAft>
              <a:buClr>
                <a:schemeClr val="dk1"/>
              </a:buClr>
              <a:buSzPts val="3200"/>
              <a:buChar char="•"/>
              <a:defRPr sz="3200"/>
            </a:lvl1pPr>
            <a:lvl2pPr marL="914411" lvl="1" indent="-406405" algn="l">
              <a:lnSpc>
                <a:spcPct val="90000"/>
              </a:lnSpc>
              <a:spcBef>
                <a:spcPts val="500"/>
              </a:spcBef>
              <a:spcAft>
                <a:spcPts val="0"/>
              </a:spcAft>
              <a:buClr>
                <a:schemeClr val="dk1"/>
              </a:buClr>
              <a:buSzPts val="2800"/>
              <a:buChar char="•"/>
              <a:defRPr sz="2800"/>
            </a:lvl2pPr>
            <a:lvl3pPr marL="1371617" lvl="2" indent="-381005" algn="l">
              <a:lnSpc>
                <a:spcPct val="90000"/>
              </a:lnSpc>
              <a:spcBef>
                <a:spcPts val="500"/>
              </a:spcBef>
              <a:spcAft>
                <a:spcPts val="0"/>
              </a:spcAft>
              <a:buClr>
                <a:schemeClr val="dk1"/>
              </a:buClr>
              <a:buSzPts val="2400"/>
              <a:buChar char="•"/>
              <a:defRPr sz="2400"/>
            </a:lvl3pPr>
            <a:lvl4pPr marL="1828823" lvl="3" indent="-355605" algn="l">
              <a:lnSpc>
                <a:spcPct val="90000"/>
              </a:lnSpc>
              <a:spcBef>
                <a:spcPts val="500"/>
              </a:spcBef>
              <a:spcAft>
                <a:spcPts val="0"/>
              </a:spcAft>
              <a:buClr>
                <a:schemeClr val="dk1"/>
              </a:buClr>
              <a:buSzPts val="2000"/>
              <a:buChar char="•"/>
              <a:defRPr sz="2000"/>
            </a:lvl4pPr>
            <a:lvl5pPr marL="2286029" lvl="4" indent="-355605" algn="l">
              <a:lnSpc>
                <a:spcPct val="90000"/>
              </a:lnSpc>
              <a:spcBef>
                <a:spcPts val="500"/>
              </a:spcBef>
              <a:spcAft>
                <a:spcPts val="0"/>
              </a:spcAft>
              <a:buClr>
                <a:schemeClr val="dk1"/>
              </a:buClr>
              <a:buSzPts val="2000"/>
              <a:buChar char="•"/>
              <a:defRPr sz="2000"/>
            </a:lvl5pPr>
            <a:lvl6pPr marL="2743234" lvl="5" indent="-355605" algn="l">
              <a:lnSpc>
                <a:spcPct val="90000"/>
              </a:lnSpc>
              <a:spcBef>
                <a:spcPts val="500"/>
              </a:spcBef>
              <a:spcAft>
                <a:spcPts val="0"/>
              </a:spcAft>
              <a:buClr>
                <a:schemeClr val="dk1"/>
              </a:buClr>
              <a:buSzPts val="2000"/>
              <a:buChar char="•"/>
              <a:defRPr sz="2000"/>
            </a:lvl6pPr>
            <a:lvl7pPr marL="3200440" lvl="6" indent="-355605" algn="l">
              <a:lnSpc>
                <a:spcPct val="90000"/>
              </a:lnSpc>
              <a:spcBef>
                <a:spcPts val="500"/>
              </a:spcBef>
              <a:spcAft>
                <a:spcPts val="0"/>
              </a:spcAft>
              <a:buClr>
                <a:schemeClr val="dk1"/>
              </a:buClr>
              <a:buSzPts val="2000"/>
              <a:buChar char="•"/>
              <a:defRPr sz="2000"/>
            </a:lvl7pPr>
            <a:lvl8pPr marL="3657646" lvl="7" indent="-355605" algn="l">
              <a:lnSpc>
                <a:spcPct val="90000"/>
              </a:lnSpc>
              <a:spcBef>
                <a:spcPts val="500"/>
              </a:spcBef>
              <a:spcAft>
                <a:spcPts val="0"/>
              </a:spcAft>
              <a:buClr>
                <a:schemeClr val="dk1"/>
              </a:buClr>
              <a:buSzPts val="2000"/>
              <a:buChar char="•"/>
              <a:defRPr sz="2000"/>
            </a:lvl8pPr>
            <a:lvl9pPr marL="4114851" lvl="8" indent="-355605" algn="l">
              <a:lnSpc>
                <a:spcPct val="90000"/>
              </a:lnSpc>
              <a:spcBef>
                <a:spcPts val="500"/>
              </a:spcBef>
              <a:spcAft>
                <a:spcPts val="0"/>
              </a:spcAft>
              <a:buClr>
                <a:schemeClr val="dk1"/>
              </a:buClr>
              <a:buSzPts val="2000"/>
              <a:buChar char="•"/>
              <a:defRPr sz="2000"/>
            </a:lvl9pPr>
          </a:lstStyle>
          <a:p>
            <a:endParaRPr/>
          </a:p>
        </p:txBody>
      </p:sp>
      <p:sp>
        <p:nvSpPr>
          <p:cNvPr id="369" name="Google Shape;369;p71"/>
          <p:cNvSpPr txBox="1">
            <a:spLocks noGrp="1"/>
          </p:cNvSpPr>
          <p:nvPr>
            <p:ph type="body" idx="2"/>
          </p:nvPr>
        </p:nvSpPr>
        <p:spPr>
          <a:xfrm>
            <a:off x="1487489" y="2054224"/>
            <a:ext cx="3932236" cy="381158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1600"/>
              <a:buNone/>
              <a:defRPr sz="1600"/>
            </a:lvl1pPr>
            <a:lvl2pPr marL="914411" lvl="1" indent="-228603" algn="l">
              <a:lnSpc>
                <a:spcPct val="90000"/>
              </a:lnSpc>
              <a:spcBef>
                <a:spcPts val="500"/>
              </a:spcBef>
              <a:spcAft>
                <a:spcPts val="0"/>
              </a:spcAft>
              <a:buClr>
                <a:schemeClr val="dk1"/>
              </a:buClr>
              <a:buSzPts val="1400"/>
              <a:buNone/>
              <a:defRPr sz="1400"/>
            </a:lvl2pPr>
            <a:lvl3pPr marL="1371617" lvl="2" indent="-228603" algn="l">
              <a:lnSpc>
                <a:spcPct val="90000"/>
              </a:lnSpc>
              <a:spcBef>
                <a:spcPts val="500"/>
              </a:spcBef>
              <a:spcAft>
                <a:spcPts val="0"/>
              </a:spcAft>
              <a:buClr>
                <a:schemeClr val="dk1"/>
              </a:buClr>
              <a:buSzPts val="1200"/>
              <a:buNone/>
              <a:defRPr sz="1200"/>
            </a:lvl3pPr>
            <a:lvl4pPr marL="1828823" lvl="3" indent="-228603" algn="l">
              <a:lnSpc>
                <a:spcPct val="90000"/>
              </a:lnSpc>
              <a:spcBef>
                <a:spcPts val="500"/>
              </a:spcBef>
              <a:spcAft>
                <a:spcPts val="0"/>
              </a:spcAft>
              <a:buClr>
                <a:schemeClr val="dk1"/>
              </a:buClr>
              <a:buSzPts val="1000"/>
              <a:buNone/>
              <a:defRPr sz="1000"/>
            </a:lvl4pPr>
            <a:lvl5pPr marL="2286029" lvl="4" indent="-228603" algn="l">
              <a:lnSpc>
                <a:spcPct val="90000"/>
              </a:lnSpc>
              <a:spcBef>
                <a:spcPts val="500"/>
              </a:spcBef>
              <a:spcAft>
                <a:spcPts val="0"/>
              </a:spcAft>
              <a:buClr>
                <a:schemeClr val="dk1"/>
              </a:buClr>
              <a:buSzPts val="1000"/>
              <a:buNone/>
              <a:defRPr sz="1000"/>
            </a:lvl5pPr>
            <a:lvl6pPr marL="2743234" lvl="5" indent="-228603" algn="l">
              <a:lnSpc>
                <a:spcPct val="90000"/>
              </a:lnSpc>
              <a:spcBef>
                <a:spcPts val="500"/>
              </a:spcBef>
              <a:spcAft>
                <a:spcPts val="0"/>
              </a:spcAft>
              <a:buClr>
                <a:schemeClr val="dk1"/>
              </a:buClr>
              <a:buSzPts val="1000"/>
              <a:buNone/>
              <a:defRPr sz="1000"/>
            </a:lvl6pPr>
            <a:lvl7pPr marL="3200440" lvl="6" indent="-228603" algn="l">
              <a:lnSpc>
                <a:spcPct val="90000"/>
              </a:lnSpc>
              <a:spcBef>
                <a:spcPts val="500"/>
              </a:spcBef>
              <a:spcAft>
                <a:spcPts val="0"/>
              </a:spcAft>
              <a:buClr>
                <a:schemeClr val="dk1"/>
              </a:buClr>
              <a:buSzPts val="1000"/>
              <a:buNone/>
              <a:defRPr sz="1000"/>
            </a:lvl7pPr>
            <a:lvl8pPr marL="3657646" lvl="7" indent="-228603" algn="l">
              <a:lnSpc>
                <a:spcPct val="90000"/>
              </a:lnSpc>
              <a:spcBef>
                <a:spcPts val="500"/>
              </a:spcBef>
              <a:spcAft>
                <a:spcPts val="0"/>
              </a:spcAft>
              <a:buClr>
                <a:schemeClr val="dk1"/>
              </a:buClr>
              <a:buSzPts val="1000"/>
              <a:buNone/>
              <a:defRPr sz="1000"/>
            </a:lvl8pPr>
            <a:lvl9pPr marL="4114851" lvl="8" indent="-228603" algn="l">
              <a:lnSpc>
                <a:spcPct val="90000"/>
              </a:lnSpc>
              <a:spcBef>
                <a:spcPts val="500"/>
              </a:spcBef>
              <a:spcAft>
                <a:spcPts val="0"/>
              </a:spcAft>
              <a:buClr>
                <a:schemeClr val="dk1"/>
              </a:buClr>
              <a:buSzPts val="1000"/>
              <a:buNone/>
              <a:defRPr sz="1000"/>
            </a:lvl9pPr>
          </a:lstStyle>
          <a:p>
            <a:endParaRPr/>
          </a:p>
        </p:txBody>
      </p:sp>
      <p:sp>
        <p:nvSpPr>
          <p:cNvPr id="370" name="Google Shape;370;p71"/>
          <p:cNvSpPr txBox="1">
            <a:spLocks noGrp="1"/>
          </p:cNvSpPr>
          <p:nvPr>
            <p:ph type="dt" idx="10"/>
          </p:nvPr>
        </p:nvSpPr>
        <p:spPr>
          <a:xfrm>
            <a:off x="1487488" y="635634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1" name="Google Shape;371;p71"/>
          <p:cNvSpPr txBox="1">
            <a:spLocks noGrp="1"/>
          </p:cNvSpPr>
          <p:nvPr>
            <p:ph type="ftr" idx="11"/>
          </p:nvPr>
        </p:nvSpPr>
        <p:spPr>
          <a:xfrm>
            <a:off x="4621213" y="635634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2" name="Google Shape;372;p71"/>
          <p:cNvSpPr txBox="1">
            <a:spLocks noGrp="1"/>
          </p:cNvSpPr>
          <p:nvPr>
            <p:ph type="sldNum" idx="12"/>
          </p:nvPr>
        </p:nvSpPr>
        <p:spPr>
          <a:xfrm>
            <a:off x="9126539"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73" name="Google Shape;373;p71"/>
          <p:cNvCxnSpPr/>
          <p:nvPr/>
        </p:nvCxnSpPr>
        <p:spPr>
          <a:xfrm>
            <a:off x="1487489" y="1808956"/>
            <a:ext cx="3932236" cy="0"/>
          </a:xfrm>
          <a:prstGeom prst="straightConnector1">
            <a:avLst/>
          </a:prstGeom>
          <a:noFill/>
          <a:ln w="19050" cap="flat" cmpd="sng">
            <a:solidFill>
              <a:srgbClr val="500000"/>
            </a:solidFill>
            <a:prstDash val="solid"/>
            <a:miter lim="800000"/>
            <a:headEnd type="none" w="sm" len="sm"/>
            <a:tailEnd type="none" w="sm" len="sm"/>
          </a:ln>
        </p:spPr>
      </p:cxnSp>
      <p:pic>
        <p:nvPicPr>
          <p:cNvPr id="374" name="Google Shape;374;p71"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3148360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5"/>
        <p:cNvGrpSpPr/>
        <p:nvPr/>
      </p:nvGrpSpPr>
      <p:grpSpPr>
        <a:xfrm>
          <a:off x="0" y="0"/>
          <a:ext cx="0" cy="0"/>
          <a:chOff x="0" y="0"/>
          <a:chExt cx="0" cy="0"/>
        </a:xfrm>
      </p:grpSpPr>
      <p:sp>
        <p:nvSpPr>
          <p:cNvPr id="376" name="Google Shape;376;p72"/>
          <p:cNvSpPr txBox="1">
            <a:spLocks noGrp="1"/>
          </p:cNvSpPr>
          <p:nvPr>
            <p:ph type="title"/>
          </p:nvPr>
        </p:nvSpPr>
        <p:spPr>
          <a:xfrm>
            <a:off x="1449390" y="450057"/>
            <a:ext cx="3932236" cy="13588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00000"/>
              </a:buClr>
              <a:buSzPts val="3200"/>
              <a:buFont typeface="Open Sans SemiBold"/>
              <a:buNone/>
              <a:defRPr sz="3200">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2"/>
          <p:cNvSpPr>
            <a:spLocks noGrp="1"/>
          </p:cNvSpPr>
          <p:nvPr>
            <p:ph type="pic" idx="2"/>
          </p:nvPr>
        </p:nvSpPr>
        <p:spPr>
          <a:xfrm>
            <a:off x="5697539" y="992188"/>
            <a:ext cx="6172201" cy="4873625"/>
          </a:xfrm>
          <a:prstGeom prst="rect">
            <a:avLst/>
          </a:prstGeom>
          <a:noFill/>
          <a:ln>
            <a:noFill/>
          </a:ln>
        </p:spPr>
      </p:sp>
      <p:sp>
        <p:nvSpPr>
          <p:cNvPr id="378" name="Google Shape;378;p72"/>
          <p:cNvSpPr txBox="1">
            <a:spLocks noGrp="1"/>
          </p:cNvSpPr>
          <p:nvPr>
            <p:ph type="body" idx="1"/>
          </p:nvPr>
        </p:nvSpPr>
        <p:spPr>
          <a:xfrm>
            <a:off x="1449390" y="2054224"/>
            <a:ext cx="3932236" cy="381158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1600"/>
              <a:buNone/>
              <a:defRPr sz="1600"/>
            </a:lvl1pPr>
            <a:lvl2pPr marL="914411" lvl="1" indent="-228603" algn="l">
              <a:lnSpc>
                <a:spcPct val="90000"/>
              </a:lnSpc>
              <a:spcBef>
                <a:spcPts val="500"/>
              </a:spcBef>
              <a:spcAft>
                <a:spcPts val="0"/>
              </a:spcAft>
              <a:buClr>
                <a:schemeClr val="dk1"/>
              </a:buClr>
              <a:buSzPts val="1400"/>
              <a:buNone/>
              <a:defRPr sz="1400"/>
            </a:lvl2pPr>
            <a:lvl3pPr marL="1371617" lvl="2" indent="-228603" algn="l">
              <a:lnSpc>
                <a:spcPct val="90000"/>
              </a:lnSpc>
              <a:spcBef>
                <a:spcPts val="500"/>
              </a:spcBef>
              <a:spcAft>
                <a:spcPts val="0"/>
              </a:spcAft>
              <a:buClr>
                <a:schemeClr val="dk1"/>
              </a:buClr>
              <a:buSzPts val="1200"/>
              <a:buNone/>
              <a:defRPr sz="1200"/>
            </a:lvl3pPr>
            <a:lvl4pPr marL="1828823" lvl="3" indent="-228603" algn="l">
              <a:lnSpc>
                <a:spcPct val="90000"/>
              </a:lnSpc>
              <a:spcBef>
                <a:spcPts val="500"/>
              </a:spcBef>
              <a:spcAft>
                <a:spcPts val="0"/>
              </a:spcAft>
              <a:buClr>
                <a:schemeClr val="dk1"/>
              </a:buClr>
              <a:buSzPts val="1000"/>
              <a:buNone/>
              <a:defRPr sz="1000"/>
            </a:lvl4pPr>
            <a:lvl5pPr marL="2286029" lvl="4" indent="-228603" algn="l">
              <a:lnSpc>
                <a:spcPct val="90000"/>
              </a:lnSpc>
              <a:spcBef>
                <a:spcPts val="500"/>
              </a:spcBef>
              <a:spcAft>
                <a:spcPts val="0"/>
              </a:spcAft>
              <a:buClr>
                <a:schemeClr val="dk1"/>
              </a:buClr>
              <a:buSzPts val="1000"/>
              <a:buNone/>
              <a:defRPr sz="1000"/>
            </a:lvl5pPr>
            <a:lvl6pPr marL="2743234" lvl="5" indent="-228603" algn="l">
              <a:lnSpc>
                <a:spcPct val="90000"/>
              </a:lnSpc>
              <a:spcBef>
                <a:spcPts val="500"/>
              </a:spcBef>
              <a:spcAft>
                <a:spcPts val="0"/>
              </a:spcAft>
              <a:buClr>
                <a:schemeClr val="dk1"/>
              </a:buClr>
              <a:buSzPts val="1000"/>
              <a:buNone/>
              <a:defRPr sz="1000"/>
            </a:lvl6pPr>
            <a:lvl7pPr marL="3200440" lvl="6" indent="-228603" algn="l">
              <a:lnSpc>
                <a:spcPct val="90000"/>
              </a:lnSpc>
              <a:spcBef>
                <a:spcPts val="500"/>
              </a:spcBef>
              <a:spcAft>
                <a:spcPts val="0"/>
              </a:spcAft>
              <a:buClr>
                <a:schemeClr val="dk1"/>
              </a:buClr>
              <a:buSzPts val="1000"/>
              <a:buNone/>
              <a:defRPr sz="1000"/>
            </a:lvl7pPr>
            <a:lvl8pPr marL="3657646" lvl="7" indent="-228603" algn="l">
              <a:lnSpc>
                <a:spcPct val="90000"/>
              </a:lnSpc>
              <a:spcBef>
                <a:spcPts val="500"/>
              </a:spcBef>
              <a:spcAft>
                <a:spcPts val="0"/>
              </a:spcAft>
              <a:buClr>
                <a:schemeClr val="dk1"/>
              </a:buClr>
              <a:buSzPts val="1000"/>
              <a:buNone/>
              <a:defRPr sz="1000"/>
            </a:lvl8pPr>
            <a:lvl9pPr marL="4114851" lvl="8" indent="-228603" algn="l">
              <a:lnSpc>
                <a:spcPct val="90000"/>
              </a:lnSpc>
              <a:spcBef>
                <a:spcPts val="500"/>
              </a:spcBef>
              <a:spcAft>
                <a:spcPts val="0"/>
              </a:spcAft>
              <a:buClr>
                <a:schemeClr val="dk1"/>
              </a:buClr>
              <a:buSzPts val="1000"/>
              <a:buNone/>
              <a:defRPr sz="1000"/>
            </a:lvl9pPr>
          </a:lstStyle>
          <a:p>
            <a:endParaRPr/>
          </a:p>
        </p:txBody>
      </p:sp>
      <p:sp>
        <p:nvSpPr>
          <p:cNvPr id="379" name="Google Shape;379;p72"/>
          <p:cNvSpPr txBox="1">
            <a:spLocks noGrp="1"/>
          </p:cNvSpPr>
          <p:nvPr>
            <p:ph type="dt" idx="10"/>
          </p:nvPr>
        </p:nvSpPr>
        <p:spPr>
          <a:xfrm>
            <a:off x="1449388" y="635634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0" name="Google Shape;380;p72"/>
          <p:cNvSpPr txBox="1">
            <a:spLocks noGrp="1"/>
          </p:cNvSpPr>
          <p:nvPr>
            <p:ph type="ftr" idx="11"/>
          </p:nvPr>
        </p:nvSpPr>
        <p:spPr>
          <a:xfrm>
            <a:off x="4602164" y="635634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1" name="Google Shape;381;p72"/>
          <p:cNvSpPr txBox="1">
            <a:spLocks noGrp="1"/>
          </p:cNvSpPr>
          <p:nvPr>
            <p:ph type="sldNum" idx="12"/>
          </p:nvPr>
        </p:nvSpPr>
        <p:spPr>
          <a:xfrm>
            <a:off x="9126539"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82" name="Google Shape;382;p72"/>
          <p:cNvCxnSpPr/>
          <p:nvPr/>
        </p:nvCxnSpPr>
        <p:spPr>
          <a:xfrm>
            <a:off x="1487489" y="1808956"/>
            <a:ext cx="3932236" cy="0"/>
          </a:xfrm>
          <a:prstGeom prst="straightConnector1">
            <a:avLst/>
          </a:prstGeom>
          <a:noFill/>
          <a:ln w="19050" cap="flat" cmpd="sng">
            <a:solidFill>
              <a:srgbClr val="500000"/>
            </a:solidFill>
            <a:prstDash val="solid"/>
            <a:miter lim="800000"/>
            <a:headEnd type="none" w="sm" len="sm"/>
            <a:tailEnd type="none" w="sm" len="sm"/>
          </a:ln>
        </p:spPr>
      </p:cxnSp>
      <p:pic>
        <p:nvPicPr>
          <p:cNvPr id="383" name="Google Shape;383;p72"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127896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3466" y="101601"/>
            <a:ext cx="7687733" cy="1143000"/>
          </a:xfrm>
        </p:spPr>
        <p:txBody>
          <a:bodyPr>
            <a:normAutofit/>
          </a:bodyPr>
          <a:lstStyle>
            <a:lvl1pPr algn="l">
              <a:defRPr sz="3600" b="1">
                <a:solidFill>
                  <a:schemeClr val="bg1"/>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09600" y="1478844"/>
            <a:ext cx="10972799" cy="4647321"/>
          </a:xfrm>
        </p:spPr>
        <p:txBody>
          <a:bodyPr/>
          <a:lstStyle>
            <a:lvl1pPr marL="0" indent="0">
              <a:buNone/>
              <a:defRPr>
                <a:solidFill>
                  <a:schemeClr val="tx1">
                    <a:lumMod val="50000"/>
                    <a:lumOff val="50000"/>
                  </a:schemeClr>
                </a:solidFill>
                <a:latin typeface="Arial" charset="0"/>
                <a:ea typeface="Arial" charset="0"/>
                <a:cs typeface="Arial" charset="0"/>
              </a:defRPr>
            </a:lvl1pPr>
            <a:lvl2pPr marL="457200" indent="0">
              <a:buNone/>
              <a:defRPr>
                <a:solidFill>
                  <a:schemeClr val="tx1">
                    <a:lumMod val="50000"/>
                    <a:lumOff val="50000"/>
                  </a:schemeClr>
                </a:solidFill>
                <a:latin typeface="Arial" charset="0"/>
                <a:ea typeface="Arial" charset="0"/>
                <a:cs typeface="Arial" charset="0"/>
              </a:defRPr>
            </a:lvl2pPr>
            <a:lvl3pPr marL="914400" indent="0">
              <a:buNone/>
              <a:defRPr>
                <a:solidFill>
                  <a:schemeClr val="tx1">
                    <a:lumMod val="50000"/>
                    <a:lumOff val="50000"/>
                  </a:schemeClr>
                </a:solidFill>
                <a:latin typeface="Arial" charset="0"/>
                <a:ea typeface="Arial" charset="0"/>
                <a:cs typeface="Arial" charset="0"/>
              </a:defRPr>
            </a:lvl3pPr>
            <a:lvl4pPr marL="1371600" indent="0">
              <a:buNone/>
              <a:defRPr>
                <a:solidFill>
                  <a:schemeClr val="tx1">
                    <a:lumMod val="50000"/>
                    <a:lumOff val="50000"/>
                  </a:schemeClr>
                </a:solidFill>
                <a:latin typeface="Arial" charset="0"/>
                <a:ea typeface="Arial" charset="0"/>
                <a:cs typeface="Arial" charset="0"/>
              </a:defRPr>
            </a:lvl4pPr>
            <a:lvl5pPr marL="1828800" indent="0">
              <a:buNone/>
              <a:defRPr>
                <a:solidFill>
                  <a:schemeClr val="tx1">
                    <a:lumMod val="50000"/>
                    <a:lumOff val="50000"/>
                  </a:schemeClr>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C4CE51-D15A-BB47-9138-751D578D2580}"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575279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bg>
      <p:bgPr>
        <a:solidFill>
          <a:schemeClr val="lt1"/>
        </a:solidFill>
        <a:effectLst/>
      </p:bgPr>
    </p:bg>
    <p:spTree>
      <p:nvGrpSpPr>
        <p:cNvPr id="1" name="Shape 384"/>
        <p:cNvGrpSpPr/>
        <p:nvPr/>
      </p:nvGrpSpPr>
      <p:grpSpPr>
        <a:xfrm>
          <a:off x="0" y="0"/>
          <a:ext cx="0" cy="0"/>
          <a:chOff x="0" y="0"/>
          <a:chExt cx="0" cy="0"/>
        </a:xfrm>
      </p:grpSpPr>
      <p:sp>
        <p:nvSpPr>
          <p:cNvPr id="385" name="Google Shape;385;p73"/>
          <p:cNvSpPr txBox="1">
            <a:spLocks noGrp="1"/>
          </p:cNvSpPr>
          <p:nvPr>
            <p:ph type="title"/>
          </p:nvPr>
        </p:nvSpPr>
        <p:spPr>
          <a:xfrm>
            <a:off x="1428751" y="5000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73"/>
          <p:cNvSpPr txBox="1">
            <a:spLocks noGrp="1"/>
          </p:cNvSpPr>
          <p:nvPr>
            <p:ph type="body" idx="1"/>
          </p:nvPr>
        </p:nvSpPr>
        <p:spPr>
          <a:xfrm rot="5400000">
            <a:off x="4510880" y="-1256506"/>
            <a:ext cx="4351338" cy="10515600"/>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87" name="Google Shape;387;p73"/>
          <p:cNvSpPr txBox="1">
            <a:spLocks noGrp="1"/>
          </p:cNvSpPr>
          <p:nvPr>
            <p:ph type="dt" idx="10"/>
          </p:nvPr>
        </p:nvSpPr>
        <p:spPr>
          <a:xfrm>
            <a:off x="142875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8" name="Google Shape;388;p73"/>
          <p:cNvSpPr txBox="1">
            <a:spLocks noGrp="1"/>
          </p:cNvSpPr>
          <p:nvPr>
            <p:ph type="ftr" idx="11"/>
          </p:nvPr>
        </p:nvSpPr>
        <p:spPr>
          <a:xfrm>
            <a:off x="462915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9" name="Google Shape;389;p73"/>
          <p:cNvSpPr txBox="1">
            <a:spLocks noGrp="1"/>
          </p:cNvSpPr>
          <p:nvPr>
            <p:ph type="sldNum" idx="12"/>
          </p:nvPr>
        </p:nvSpPr>
        <p:spPr>
          <a:xfrm>
            <a:off x="9201150"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90" name="Google Shape;390;p73"/>
          <p:cNvCxnSpPr/>
          <p:nvPr/>
        </p:nvCxnSpPr>
        <p:spPr>
          <a:xfrm>
            <a:off x="1552577"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391" name="Google Shape;391;p73"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1080464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bg>
      <p:bgPr>
        <a:solidFill>
          <a:schemeClr val="lt1"/>
        </a:solidFill>
        <a:effectLst/>
      </p:bgPr>
    </p:bg>
    <p:spTree>
      <p:nvGrpSpPr>
        <p:cNvPr id="1" name="Shape 392"/>
        <p:cNvGrpSpPr/>
        <p:nvPr/>
      </p:nvGrpSpPr>
      <p:grpSpPr>
        <a:xfrm>
          <a:off x="0" y="0"/>
          <a:ext cx="0" cy="0"/>
          <a:chOff x="0" y="0"/>
          <a:chExt cx="0" cy="0"/>
        </a:xfrm>
      </p:grpSpPr>
      <p:sp>
        <p:nvSpPr>
          <p:cNvPr id="393" name="Google Shape;393;p7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74"/>
          <p:cNvSpPr txBox="1">
            <a:spLocks noGrp="1"/>
          </p:cNvSpPr>
          <p:nvPr>
            <p:ph type="body" idx="1"/>
          </p:nvPr>
        </p:nvSpPr>
        <p:spPr>
          <a:xfrm rot="5400000">
            <a:off x="2066131" y="-329406"/>
            <a:ext cx="5811838" cy="7200900"/>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95" name="Google Shape;395;p74"/>
          <p:cNvSpPr txBox="1">
            <a:spLocks noGrp="1"/>
          </p:cNvSpPr>
          <p:nvPr>
            <p:ph type="dt" idx="10"/>
          </p:nvPr>
        </p:nvSpPr>
        <p:spPr>
          <a:xfrm>
            <a:off x="13716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6" name="Google Shape;396;p74"/>
          <p:cNvSpPr txBox="1">
            <a:spLocks noGrp="1"/>
          </p:cNvSpPr>
          <p:nvPr>
            <p:ph type="ftr" idx="11"/>
          </p:nvPr>
        </p:nvSpPr>
        <p:spPr>
          <a:xfrm>
            <a:off x="43053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7" name="Google Shape;397;p7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98" name="Google Shape;398;p74"/>
          <p:cNvCxnSpPr/>
          <p:nvPr/>
        </p:nvCxnSpPr>
        <p:spPr>
          <a:xfrm rot="10800000">
            <a:off x="9431109" y="365125"/>
            <a:ext cx="0" cy="4983032"/>
          </a:xfrm>
          <a:prstGeom prst="straightConnector1">
            <a:avLst/>
          </a:prstGeom>
          <a:noFill/>
          <a:ln w="19050" cap="flat" cmpd="sng">
            <a:solidFill>
              <a:srgbClr val="500000"/>
            </a:solidFill>
            <a:prstDash val="solid"/>
            <a:miter lim="800000"/>
            <a:headEnd type="none" w="sm" len="sm"/>
            <a:tailEnd type="none" w="sm" len="sm"/>
          </a:ln>
        </p:spPr>
      </p:cxnSp>
      <p:pic>
        <p:nvPicPr>
          <p:cNvPr id="399" name="Google Shape;399;p74"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1926762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200E-0C10-4F5F-9AB3-FEC608D2C955}"/>
              </a:ext>
            </a:extLst>
          </p:cNvPr>
          <p:cNvSpPr>
            <a:spLocks noGrp="1"/>
          </p:cNvSpPr>
          <p:nvPr>
            <p:ph type="ctrTitle" hasCustomPrompt="1"/>
          </p:nvPr>
        </p:nvSpPr>
        <p:spPr>
          <a:xfrm>
            <a:off x="1524000" y="2217738"/>
            <a:ext cx="9144000" cy="2387600"/>
          </a:xfrm>
        </p:spPr>
        <p:txBody>
          <a:bodyPr anchor="b"/>
          <a:lstStyle>
            <a:lvl1pPr algn="l">
              <a:defRPr sz="6000">
                <a:solidFill>
                  <a:schemeClr val="bg1"/>
                </a:solidFill>
              </a:defRPr>
            </a:lvl1pPr>
          </a:lstStyle>
          <a:p>
            <a:r>
              <a:rPr lang="en-US" dirty="0"/>
              <a:t>Department of</a:t>
            </a:r>
            <a:br>
              <a:rPr lang="en-US" dirty="0"/>
            </a:br>
            <a:r>
              <a:rPr lang="en-US" dirty="0"/>
              <a:t>Architecture</a:t>
            </a:r>
            <a:br>
              <a:rPr lang="en-US" dirty="0"/>
            </a:br>
            <a:r>
              <a:rPr lang="en-US" dirty="0"/>
              <a:t>Presentation</a:t>
            </a:r>
          </a:p>
        </p:txBody>
      </p:sp>
      <p:sp>
        <p:nvSpPr>
          <p:cNvPr id="3" name="Subtitle 2">
            <a:extLst>
              <a:ext uri="{FF2B5EF4-FFF2-40B4-BE49-F238E27FC236}">
                <a16:creationId xmlns:a16="http://schemas.microsoft.com/office/drawing/2014/main" id="{389274C9-6548-4C10-B64B-F4EC8FBCA6C2}"/>
              </a:ext>
            </a:extLst>
          </p:cNvPr>
          <p:cNvSpPr>
            <a:spLocks noGrp="1"/>
          </p:cNvSpPr>
          <p:nvPr>
            <p:ph type="subTitle" idx="1" hasCustomPrompt="1"/>
          </p:nvPr>
        </p:nvSpPr>
        <p:spPr>
          <a:xfrm>
            <a:off x="1524000" y="5030788"/>
            <a:ext cx="9144000" cy="1312862"/>
          </a:xfrm>
        </p:spPr>
        <p:txBody>
          <a:bodyPr>
            <a:normAutofit/>
          </a:bodyPr>
          <a:lstStyle>
            <a:lvl1pPr marL="0" indent="0" algn="l">
              <a:buNone/>
              <a:defRPr sz="2000" b="1" kern="1200" spc="400" baseline="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GENERAL TEMPLATE</a:t>
            </a:r>
          </a:p>
        </p:txBody>
      </p:sp>
      <p:sp>
        <p:nvSpPr>
          <p:cNvPr id="4" name="Date Placeholder 3">
            <a:extLst>
              <a:ext uri="{FF2B5EF4-FFF2-40B4-BE49-F238E27FC236}">
                <a16:creationId xmlns:a16="http://schemas.microsoft.com/office/drawing/2014/main" id="{E8DEFD97-6396-4CDD-978A-00AC517F9160}"/>
              </a:ext>
            </a:extLst>
          </p:cNvPr>
          <p:cNvSpPr>
            <a:spLocks noGrp="1"/>
          </p:cNvSpPr>
          <p:nvPr>
            <p:ph type="dt" sz="half" idx="10"/>
          </p:nvPr>
        </p:nvSpPr>
        <p:spPr/>
        <p:txBody>
          <a:bodyPr/>
          <a:lstStyle/>
          <a:p>
            <a:fld id="{C9F22487-87C9-477B-ABCF-CF680F93C522}" type="datetimeFigureOut">
              <a:rPr lang="en-US" smtClean="0"/>
              <a:t>10/31/2023</a:t>
            </a:fld>
            <a:endParaRPr lang="en-US" dirty="0"/>
          </a:p>
        </p:txBody>
      </p:sp>
      <p:sp>
        <p:nvSpPr>
          <p:cNvPr id="5" name="Footer Placeholder 4">
            <a:extLst>
              <a:ext uri="{FF2B5EF4-FFF2-40B4-BE49-F238E27FC236}">
                <a16:creationId xmlns:a16="http://schemas.microsoft.com/office/drawing/2014/main" id="{2641D61B-1063-4A7E-91FA-710C7DED5A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8315B0-0FDD-43B8-9C78-A1424FD20212}"/>
              </a:ext>
            </a:extLst>
          </p:cNvPr>
          <p:cNvSpPr>
            <a:spLocks noGrp="1"/>
          </p:cNvSpPr>
          <p:nvPr>
            <p:ph type="sldNum" sz="quarter" idx="12"/>
          </p:nvPr>
        </p:nvSpPr>
        <p:spPr/>
        <p:txBody>
          <a:bodyPr/>
          <a:lstStyle/>
          <a:p>
            <a:fld id="{469FF249-FB7D-4D90-BFFE-C67A679732FA}" type="slidenum">
              <a:rPr lang="en-US" smtClean="0"/>
              <a:t>‹#›</a:t>
            </a:fld>
            <a:endParaRPr lang="en-US" dirty="0"/>
          </a:p>
        </p:txBody>
      </p:sp>
      <p:pic>
        <p:nvPicPr>
          <p:cNvPr id="7" name="Picture 6" descr="Text&#10;&#10;Description automatically generated">
            <a:extLst>
              <a:ext uri="{FF2B5EF4-FFF2-40B4-BE49-F238E27FC236}">
                <a16:creationId xmlns:a16="http://schemas.microsoft.com/office/drawing/2014/main" id="{3A20CA9B-574F-4702-9B97-D95EC6A580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912" y="143887"/>
            <a:ext cx="1711003" cy="1698170"/>
          </a:xfrm>
          <a:prstGeom prst="rect">
            <a:avLst/>
          </a:prstGeom>
        </p:spPr>
      </p:pic>
      <p:cxnSp>
        <p:nvCxnSpPr>
          <p:cNvPr id="8" name="Straight Connector 7">
            <a:extLst>
              <a:ext uri="{FF2B5EF4-FFF2-40B4-BE49-F238E27FC236}">
                <a16:creationId xmlns:a16="http://schemas.microsoft.com/office/drawing/2014/main" id="{6357F06F-1E65-41B6-B087-41DF88A65AC6}"/>
              </a:ext>
            </a:extLst>
          </p:cNvPr>
          <p:cNvCxnSpPr>
            <a:cxnSpLocks/>
          </p:cNvCxnSpPr>
          <p:nvPr userDrawn="1"/>
        </p:nvCxnSpPr>
        <p:spPr>
          <a:xfrm>
            <a:off x="1524001" y="4741993"/>
            <a:ext cx="95358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552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0EFD-1841-418B-BB6A-B711F3244344}"/>
              </a:ext>
            </a:extLst>
          </p:cNvPr>
          <p:cNvSpPr>
            <a:spLocks noGrp="1"/>
          </p:cNvSpPr>
          <p:nvPr>
            <p:ph type="title" hasCustomPrompt="1"/>
          </p:nvPr>
        </p:nvSpPr>
        <p:spPr>
          <a:xfrm>
            <a:off x="1409700" y="314325"/>
            <a:ext cx="10515600" cy="1325563"/>
          </a:xfrm>
        </p:spPr>
        <p:txBody>
          <a:bodyPr/>
          <a:lstStyle>
            <a:lvl1pPr>
              <a:defRPr/>
            </a:lvl1pPr>
          </a:lstStyle>
          <a:p>
            <a:r>
              <a:rPr lang="en-US" dirty="0"/>
              <a:t>Header</a:t>
            </a:r>
          </a:p>
        </p:txBody>
      </p:sp>
      <p:sp>
        <p:nvSpPr>
          <p:cNvPr id="3" name="Content Placeholder 2">
            <a:extLst>
              <a:ext uri="{FF2B5EF4-FFF2-40B4-BE49-F238E27FC236}">
                <a16:creationId xmlns:a16="http://schemas.microsoft.com/office/drawing/2014/main" id="{D7D5BECF-6752-4557-98C2-3934C8029D4D}"/>
              </a:ext>
            </a:extLst>
          </p:cNvPr>
          <p:cNvSpPr>
            <a:spLocks noGrp="1"/>
          </p:cNvSpPr>
          <p:nvPr>
            <p:ph idx="1"/>
          </p:nvPr>
        </p:nvSpPr>
        <p:spPr>
          <a:xfrm>
            <a:off x="1409700" y="1822450"/>
            <a:ext cx="10515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68D3EF-B0D5-438E-B482-823641F7EB2C}"/>
              </a:ext>
            </a:extLst>
          </p:cNvPr>
          <p:cNvSpPr>
            <a:spLocks noGrp="1"/>
          </p:cNvSpPr>
          <p:nvPr>
            <p:ph type="dt" sz="half" idx="10"/>
          </p:nvPr>
        </p:nvSpPr>
        <p:spPr>
          <a:xfrm>
            <a:off x="1409700" y="6378574"/>
            <a:ext cx="2743200" cy="365125"/>
          </a:xfrm>
        </p:spPr>
        <p:txBody>
          <a:bodyPr/>
          <a:lstStyle/>
          <a:p>
            <a:fld id="{C9F22487-87C9-477B-ABCF-CF680F93C522}" type="datetimeFigureOut">
              <a:rPr lang="en-US" smtClean="0"/>
              <a:t>10/31/2023</a:t>
            </a:fld>
            <a:endParaRPr lang="en-US" dirty="0"/>
          </a:p>
        </p:txBody>
      </p:sp>
      <p:sp>
        <p:nvSpPr>
          <p:cNvPr id="5" name="Footer Placeholder 4">
            <a:extLst>
              <a:ext uri="{FF2B5EF4-FFF2-40B4-BE49-F238E27FC236}">
                <a16:creationId xmlns:a16="http://schemas.microsoft.com/office/drawing/2014/main" id="{A925F374-05EF-4C3D-89D9-C2600C9FC65B}"/>
              </a:ext>
            </a:extLst>
          </p:cNvPr>
          <p:cNvSpPr>
            <a:spLocks noGrp="1"/>
          </p:cNvSpPr>
          <p:nvPr>
            <p:ph type="ftr" sz="quarter" idx="11"/>
          </p:nvPr>
        </p:nvSpPr>
        <p:spPr>
          <a:xfrm>
            <a:off x="461010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6CA13EC1-E94C-44B8-AF13-868D642156E5}"/>
              </a:ext>
            </a:extLst>
          </p:cNvPr>
          <p:cNvSpPr>
            <a:spLocks noGrp="1"/>
          </p:cNvSpPr>
          <p:nvPr>
            <p:ph type="sldNum" sz="quarter" idx="12"/>
          </p:nvPr>
        </p:nvSpPr>
        <p:spPr>
          <a:xfrm>
            <a:off x="9182100" y="6356350"/>
            <a:ext cx="2743200" cy="365125"/>
          </a:xfrm>
        </p:spPr>
        <p:txBody>
          <a:bodyPr/>
          <a:lstStyle/>
          <a:p>
            <a:fld id="{469FF249-FB7D-4D90-BFFE-C67A679732FA}" type="slidenum">
              <a:rPr lang="en-US" smtClean="0"/>
              <a:t>‹#›</a:t>
            </a:fld>
            <a:endParaRPr lang="en-US" dirty="0"/>
          </a:p>
        </p:txBody>
      </p:sp>
      <p:pic>
        <p:nvPicPr>
          <p:cNvPr id="7" name="Picture 6">
            <a:extLst>
              <a:ext uri="{FF2B5EF4-FFF2-40B4-BE49-F238E27FC236}">
                <a16:creationId xmlns:a16="http://schemas.microsoft.com/office/drawing/2014/main" id="{73521F93-8058-4766-847E-06A3A6A14B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8" name="Straight Connector 7">
            <a:extLst>
              <a:ext uri="{FF2B5EF4-FFF2-40B4-BE49-F238E27FC236}">
                <a16:creationId xmlns:a16="http://schemas.microsoft.com/office/drawing/2014/main" id="{378843F6-CF52-437C-91A8-0EA052B5AA3C}"/>
              </a:ext>
            </a:extLst>
          </p:cNvPr>
          <p:cNvCxnSpPr>
            <a:cxnSpLocks/>
          </p:cNvCxnSpPr>
          <p:nvPr userDrawn="1"/>
        </p:nvCxnSpPr>
        <p:spPr>
          <a:xfrm>
            <a:off x="1504952" y="1465393"/>
            <a:ext cx="953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38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901A-D12E-4267-8A2D-4B5D9A1F0A46}"/>
              </a:ext>
            </a:extLst>
          </p:cNvPr>
          <p:cNvSpPr>
            <a:spLocks noGrp="1"/>
          </p:cNvSpPr>
          <p:nvPr>
            <p:ph type="title" hasCustomPrompt="1"/>
          </p:nvPr>
        </p:nvSpPr>
        <p:spPr>
          <a:xfrm>
            <a:off x="831852" y="1709738"/>
            <a:ext cx="10515600" cy="2852737"/>
          </a:xfrm>
        </p:spPr>
        <p:txBody>
          <a:bodyPr anchor="b"/>
          <a:lstStyle>
            <a:lvl1pPr>
              <a:defRPr sz="6000">
                <a:solidFill>
                  <a:schemeClr val="bg1"/>
                </a:solidFill>
              </a:defRPr>
            </a:lvl1pPr>
          </a:lstStyle>
          <a:p>
            <a:r>
              <a:rPr lang="en-US" dirty="0"/>
              <a:t>Header</a:t>
            </a:r>
          </a:p>
        </p:txBody>
      </p:sp>
      <p:sp>
        <p:nvSpPr>
          <p:cNvPr id="3" name="Text Placeholder 2">
            <a:extLst>
              <a:ext uri="{FF2B5EF4-FFF2-40B4-BE49-F238E27FC236}">
                <a16:creationId xmlns:a16="http://schemas.microsoft.com/office/drawing/2014/main" id="{8E6B3082-0ECE-4DAE-9F34-CDBA0E711A38}"/>
              </a:ext>
            </a:extLst>
          </p:cNvPr>
          <p:cNvSpPr>
            <a:spLocks noGrp="1"/>
          </p:cNvSpPr>
          <p:nvPr>
            <p:ph type="body" idx="1" hasCustomPrompt="1"/>
          </p:nvPr>
        </p:nvSpPr>
        <p:spPr>
          <a:xfrm>
            <a:off x="831852" y="4856164"/>
            <a:ext cx="10515600" cy="1500187"/>
          </a:xfrm>
        </p:spPr>
        <p:txBody>
          <a:bodyPr/>
          <a:lstStyle>
            <a:lvl1pPr marL="0" indent="0">
              <a:buNone/>
              <a:defRPr sz="2400" b="1" spc="600">
                <a:solidFill>
                  <a:schemeClr val="bg1"/>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SUBHEADING</a:t>
            </a:r>
          </a:p>
        </p:txBody>
      </p:sp>
      <p:sp>
        <p:nvSpPr>
          <p:cNvPr id="4" name="Date Placeholder 3">
            <a:extLst>
              <a:ext uri="{FF2B5EF4-FFF2-40B4-BE49-F238E27FC236}">
                <a16:creationId xmlns:a16="http://schemas.microsoft.com/office/drawing/2014/main" id="{3AA1880F-130A-4E64-8A16-478AA8B786B6}"/>
              </a:ext>
            </a:extLst>
          </p:cNvPr>
          <p:cNvSpPr>
            <a:spLocks noGrp="1"/>
          </p:cNvSpPr>
          <p:nvPr>
            <p:ph type="dt" sz="half" idx="10"/>
          </p:nvPr>
        </p:nvSpPr>
        <p:spPr/>
        <p:txBody>
          <a:bodyPr/>
          <a:lstStyle/>
          <a:p>
            <a:fld id="{C9F22487-87C9-477B-ABCF-CF680F93C522}" type="datetimeFigureOut">
              <a:rPr lang="en-US" smtClean="0"/>
              <a:t>10/31/2023</a:t>
            </a:fld>
            <a:endParaRPr lang="en-US" dirty="0"/>
          </a:p>
        </p:txBody>
      </p:sp>
      <p:sp>
        <p:nvSpPr>
          <p:cNvPr id="5" name="Footer Placeholder 4">
            <a:extLst>
              <a:ext uri="{FF2B5EF4-FFF2-40B4-BE49-F238E27FC236}">
                <a16:creationId xmlns:a16="http://schemas.microsoft.com/office/drawing/2014/main" id="{90BCA761-2D72-4A3E-81F1-6EA4C1E246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6394C2-73EB-4F58-B7BE-1B309B91AA4B}"/>
              </a:ext>
            </a:extLst>
          </p:cNvPr>
          <p:cNvSpPr>
            <a:spLocks noGrp="1"/>
          </p:cNvSpPr>
          <p:nvPr>
            <p:ph type="sldNum" sz="quarter" idx="12"/>
          </p:nvPr>
        </p:nvSpPr>
        <p:spPr/>
        <p:txBody>
          <a:bodyPr/>
          <a:lstStyle/>
          <a:p>
            <a:fld id="{469FF249-FB7D-4D90-BFFE-C67A679732FA}" type="slidenum">
              <a:rPr lang="en-US" smtClean="0"/>
              <a:t>‹#›</a:t>
            </a:fld>
            <a:endParaRPr lang="en-US" dirty="0"/>
          </a:p>
        </p:txBody>
      </p:sp>
      <p:cxnSp>
        <p:nvCxnSpPr>
          <p:cNvPr id="7" name="Straight Connector 6">
            <a:extLst>
              <a:ext uri="{FF2B5EF4-FFF2-40B4-BE49-F238E27FC236}">
                <a16:creationId xmlns:a16="http://schemas.microsoft.com/office/drawing/2014/main" id="{CD9E8AEF-BB57-46B4-8583-FB8175EE812E}"/>
              </a:ext>
            </a:extLst>
          </p:cNvPr>
          <p:cNvCxnSpPr>
            <a:cxnSpLocks/>
          </p:cNvCxnSpPr>
          <p:nvPr userDrawn="1"/>
        </p:nvCxnSpPr>
        <p:spPr>
          <a:xfrm>
            <a:off x="838202" y="4562475"/>
            <a:ext cx="95358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7BA3BD69-6B71-4629-81A3-CD81275802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912" y="143887"/>
            <a:ext cx="1711003" cy="1698170"/>
          </a:xfrm>
          <a:prstGeom prst="rect">
            <a:avLst/>
          </a:prstGeom>
        </p:spPr>
      </p:pic>
    </p:spTree>
    <p:extLst>
      <p:ext uri="{BB962C8B-B14F-4D97-AF65-F5344CB8AC3E}">
        <p14:creationId xmlns:p14="http://schemas.microsoft.com/office/powerpoint/2010/main" val="200911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2DBC-D8CE-497F-BC44-BBA9E55174D2}"/>
              </a:ext>
            </a:extLst>
          </p:cNvPr>
          <p:cNvSpPr>
            <a:spLocks noGrp="1"/>
          </p:cNvSpPr>
          <p:nvPr>
            <p:ph type="title" hasCustomPrompt="1"/>
          </p:nvPr>
        </p:nvSpPr>
        <p:spPr>
          <a:xfrm>
            <a:off x="1333501" y="333376"/>
            <a:ext cx="10515600" cy="1325563"/>
          </a:xfrm>
        </p:spPr>
        <p:txBody>
          <a:bodyPr/>
          <a:lstStyle>
            <a:lvl1pPr>
              <a:defRPr>
                <a:solidFill>
                  <a:srgbClr val="500000"/>
                </a:solidFill>
              </a:defRPr>
            </a:lvl1pPr>
          </a:lstStyle>
          <a:p>
            <a:r>
              <a:rPr lang="en-US" dirty="0"/>
              <a:t>Header</a:t>
            </a:r>
          </a:p>
        </p:txBody>
      </p:sp>
      <p:sp>
        <p:nvSpPr>
          <p:cNvPr id="3" name="Content Placeholder 2">
            <a:extLst>
              <a:ext uri="{FF2B5EF4-FFF2-40B4-BE49-F238E27FC236}">
                <a16:creationId xmlns:a16="http://schemas.microsoft.com/office/drawing/2014/main" id="{B2987341-DC5B-4874-AF71-FE211C4487B6}"/>
              </a:ext>
            </a:extLst>
          </p:cNvPr>
          <p:cNvSpPr>
            <a:spLocks noGrp="1"/>
          </p:cNvSpPr>
          <p:nvPr>
            <p:ph sz="half" idx="1"/>
          </p:nvPr>
        </p:nvSpPr>
        <p:spPr>
          <a:xfrm>
            <a:off x="13335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4784218-9226-488F-8A56-1D5FBF619FC1}"/>
              </a:ext>
            </a:extLst>
          </p:cNvPr>
          <p:cNvSpPr>
            <a:spLocks noGrp="1"/>
          </p:cNvSpPr>
          <p:nvPr>
            <p:ph sz="half" idx="2"/>
          </p:nvPr>
        </p:nvSpPr>
        <p:spPr>
          <a:xfrm>
            <a:off x="66675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10AEBE3-0CDA-4655-8B82-C3B4414439CE}"/>
              </a:ext>
            </a:extLst>
          </p:cNvPr>
          <p:cNvSpPr>
            <a:spLocks noGrp="1"/>
          </p:cNvSpPr>
          <p:nvPr>
            <p:ph type="dt" sz="half" idx="10"/>
          </p:nvPr>
        </p:nvSpPr>
        <p:spPr>
          <a:xfrm>
            <a:off x="1333500" y="6356351"/>
            <a:ext cx="2743200" cy="365125"/>
          </a:xfrm>
        </p:spPr>
        <p:txBody>
          <a:bodyPr/>
          <a:lstStyle/>
          <a:p>
            <a:fld id="{C9F22487-87C9-477B-ABCF-CF680F93C522}" type="datetimeFigureOut">
              <a:rPr lang="en-US" smtClean="0"/>
              <a:t>10/31/2023</a:t>
            </a:fld>
            <a:endParaRPr lang="en-US" dirty="0"/>
          </a:p>
        </p:txBody>
      </p:sp>
      <p:sp>
        <p:nvSpPr>
          <p:cNvPr id="6" name="Footer Placeholder 5">
            <a:extLst>
              <a:ext uri="{FF2B5EF4-FFF2-40B4-BE49-F238E27FC236}">
                <a16:creationId xmlns:a16="http://schemas.microsoft.com/office/drawing/2014/main" id="{7BF8B22F-1916-4C55-9F33-BF8BDAE0F3C1}"/>
              </a:ext>
            </a:extLst>
          </p:cNvPr>
          <p:cNvSpPr>
            <a:spLocks noGrp="1"/>
          </p:cNvSpPr>
          <p:nvPr>
            <p:ph type="ftr" sz="quarter" idx="11"/>
          </p:nvPr>
        </p:nvSpPr>
        <p:spPr>
          <a:xfrm>
            <a:off x="4533901" y="6356351"/>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AB9F6F3F-8624-4453-9788-03309A25F67A}"/>
              </a:ext>
            </a:extLst>
          </p:cNvPr>
          <p:cNvSpPr>
            <a:spLocks noGrp="1"/>
          </p:cNvSpPr>
          <p:nvPr>
            <p:ph type="sldNum" sz="quarter" idx="12"/>
          </p:nvPr>
        </p:nvSpPr>
        <p:spPr>
          <a:xfrm>
            <a:off x="9105900" y="6359526"/>
            <a:ext cx="2743200" cy="365125"/>
          </a:xfrm>
        </p:spPr>
        <p:txBody>
          <a:bodyPr/>
          <a:lstStyle/>
          <a:p>
            <a:fld id="{469FF249-FB7D-4D90-BFFE-C67A679732FA}" type="slidenum">
              <a:rPr lang="en-US" smtClean="0"/>
              <a:t>‹#›</a:t>
            </a:fld>
            <a:endParaRPr lang="en-US" dirty="0"/>
          </a:p>
        </p:txBody>
      </p:sp>
      <p:pic>
        <p:nvPicPr>
          <p:cNvPr id="9" name="Picture 8">
            <a:extLst>
              <a:ext uri="{FF2B5EF4-FFF2-40B4-BE49-F238E27FC236}">
                <a16:creationId xmlns:a16="http://schemas.microsoft.com/office/drawing/2014/main" id="{1FAAC30C-694A-4BD8-8B5D-FFD353C5BC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10" name="Straight Connector 9">
            <a:extLst>
              <a:ext uri="{FF2B5EF4-FFF2-40B4-BE49-F238E27FC236}">
                <a16:creationId xmlns:a16="http://schemas.microsoft.com/office/drawing/2014/main" id="{082E97EB-956A-4F44-AEAE-9B061C9DCEFB}"/>
              </a:ext>
            </a:extLst>
          </p:cNvPr>
          <p:cNvCxnSpPr>
            <a:cxnSpLocks/>
          </p:cNvCxnSpPr>
          <p:nvPr userDrawn="1"/>
        </p:nvCxnSpPr>
        <p:spPr>
          <a:xfrm>
            <a:off x="1343027" y="1465393"/>
            <a:ext cx="9535884" cy="0"/>
          </a:xfrm>
          <a:prstGeom prst="line">
            <a:avLst/>
          </a:prstGeom>
          <a:ln w="19050">
            <a:solidFill>
              <a:srgbClr val="5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189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E7B9-F087-4C20-87D5-3F908D25D970}"/>
              </a:ext>
            </a:extLst>
          </p:cNvPr>
          <p:cNvSpPr>
            <a:spLocks noGrp="1"/>
          </p:cNvSpPr>
          <p:nvPr>
            <p:ph type="title" hasCustomPrompt="1"/>
          </p:nvPr>
        </p:nvSpPr>
        <p:spPr>
          <a:xfrm>
            <a:off x="1316038" y="355601"/>
            <a:ext cx="10515600" cy="1325563"/>
          </a:xfrm>
        </p:spPr>
        <p:txBody>
          <a:bodyPr/>
          <a:lstStyle>
            <a:lvl1pPr>
              <a:defRPr>
                <a:solidFill>
                  <a:srgbClr val="500000"/>
                </a:solidFill>
              </a:defRPr>
            </a:lvl1pPr>
          </a:lstStyle>
          <a:p>
            <a:r>
              <a:rPr lang="en-US" dirty="0"/>
              <a:t>Header</a:t>
            </a:r>
          </a:p>
        </p:txBody>
      </p:sp>
      <p:sp>
        <p:nvSpPr>
          <p:cNvPr id="3" name="Text Placeholder 2">
            <a:extLst>
              <a:ext uri="{FF2B5EF4-FFF2-40B4-BE49-F238E27FC236}">
                <a16:creationId xmlns:a16="http://schemas.microsoft.com/office/drawing/2014/main" id="{819E0FE5-500C-4CDD-8B44-AB0865490538}"/>
              </a:ext>
            </a:extLst>
          </p:cNvPr>
          <p:cNvSpPr>
            <a:spLocks noGrp="1"/>
          </p:cNvSpPr>
          <p:nvPr>
            <p:ph type="body" idx="1"/>
          </p:nvPr>
        </p:nvSpPr>
        <p:spPr>
          <a:xfrm>
            <a:off x="1316040" y="1681163"/>
            <a:ext cx="5157787" cy="823912"/>
          </a:xfrm>
        </p:spPr>
        <p:txBody>
          <a:bodyPr anchor="b"/>
          <a:lstStyle>
            <a:lvl1pPr marL="0" indent="0">
              <a:buNone/>
              <a:defRPr sz="2400" b="1">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73E6D3-B464-4B79-8FB0-AC248E0533FC}"/>
              </a:ext>
            </a:extLst>
          </p:cNvPr>
          <p:cNvSpPr>
            <a:spLocks noGrp="1"/>
          </p:cNvSpPr>
          <p:nvPr>
            <p:ph sz="half" idx="2"/>
          </p:nvPr>
        </p:nvSpPr>
        <p:spPr>
          <a:xfrm>
            <a:off x="1316040" y="2505076"/>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AE4E9E6-6654-45CC-8337-6DBD204D241B}"/>
              </a:ext>
            </a:extLst>
          </p:cNvPr>
          <p:cNvSpPr>
            <a:spLocks noGrp="1"/>
          </p:cNvSpPr>
          <p:nvPr>
            <p:ph type="body" sz="quarter" idx="3"/>
          </p:nvPr>
        </p:nvSpPr>
        <p:spPr>
          <a:xfrm>
            <a:off x="6648450" y="1681163"/>
            <a:ext cx="5183188" cy="823912"/>
          </a:xfrm>
        </p:spPr>
        <p:txBody>
          <a:bodyPr anchor="b"/>
          <a:lstStyle>
            <a:lvl1pPr marL="0" indent="0">
              <a:buNone/>
              <a:defRPr sz="2400" b="1">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70FFD5-24CD-4DF4-AE83-C5540F98462A}"/>
              </a:ext>
            </a:extLst>
          </p:cNvPr>
          <p:cNvSpPr>
            <a:spLocks noGrp="1"/>
          </p:cNvSpPr>
          <p:nvPr>
            <p:ph sz="quarter" idx="4"/>
          </p:nvPr>
        </p:nvSpPr>
        <p:spPr>
          <a:xfrm>
            <a:off x="6648450" y="2505076"/>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FC83212-7BAD-4830-889D-2D8850AFC9A7}"/>
              </a:ext>
            </a:extLst>
          </p:cNvPr>
          <p:cNvSpPr>
            <a:spLocks noGrp="1"/>
          </p:cNvSpPr>
          <p:nvPr>
            <p:ph type="dt" sz="half" idx="10"/>
          </p:nvPr>
        </p:nvSpPr>
        <p:spPr>
          <a:xfrm>
            <a:off x="1316037" y="6356351"/>
            <a:ext cx="2743200" cy="365125"/>
          </a:xfrm>
        </p:spPr>
        <p:txBody>
          <a:bodyPr/>
          <a:lstStyle/>
          <a:p>
            <a:fld id="{C9F22487-87C9-477B-ABCF-CF680F93C522}" type="datetimeFigureOut">
              <a:rPr lang="en-US" smtClean="0"/>
              <a:t>10/31/2023</a:t>
            </a:fld>
            <a:endParaRPr lang="en-US" dirty="0"/>
          </a:p>
        </p:txBody>
      </p:sp>
      <p:sp>
        <p:nvSpPr>
          <p:cNvPr id="8" name="Footer Placeholder 7">
            <a:extLst>
              <a:ext uri="{FF2B5EF4-FFF2-40B4-BE49-F238E27FC236}">
                <a16:creationId xmlns:a16="http://schemas.microsoft.com/office/drawing/2014/main" id="{FFCB8316-89B9-4389-BABE-D7C05207BC20}"/>
              </a:ext>
            </a:extLst>
          </p:cNvPr>
          <p:cNvSpPr>
            <a:spLocks noGrp="1"/>
          </p:cNvSpPr>
          <p:nvPr>
            <p:ph type="ftr" sz="quarter" idx="11"/>
          </p:nvPr>
        </p:nvSpPr>
        <p:spPr>
          <a:xfrm>
            <a:off x="4516438" y="6356351"/>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E0CC83B9-75D0-4B33-A306-04BC46297893}"/>
              </a:ext>
            </a:extLst>
          </p:cNvPr>
          <p:cNvSpPr>
            <a:spLocks noGrp="1"/>
          </p:cNvSpPr>
          <p:nvPr>
            <p:ph type="sldNum" sz="quarter" idx="12"/>
          </p:nvPr>
        </p:nvSpPr>
        <p:spPr>
          <a:xfrm>
            <a:off x="9088437" y="6356351"/>
            <a:ext cx="2743200" cy="365125"/>
          </a:xfrm>
        </p:spPr>
        <p:txBody>
          <a:bodyPr/>
          <a:lstStyle/>
          <a:p>
            <a:fld id="{469FF249-FB7D-4D90-BFFE-C67A679732FA}" type="slidenum">
              <a:rPr lang="en-US" smtClean="0"/>
              <a:t>‹#›</a:t>
            </a:fld>
            <a:endParaRPr lang="en-US" dirty="0"/>
          </a:p>
        </p:txBody>
      </p:sp>
      <p:pic>
        <p:nvPicPr>
          <p:cNvPr id="14" name="Picture 13">
            <a:extLst>
              <a:ext uri="{FF2B5EF4-FFF2-40B4-BE49-F238E27FC236}">
                <a16:creationId xmlns:a16="http://schemas.microsoft.com/office/drawing/2014/main" id="{339C4441-E34C-4128-B9BA-A5A792C8DB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11" name="Straight Connector 10">
            <a:extLst>
              <a:ext uri="{FF2B5EF4-FFF2-40B4-BE49-F238E27FC236}">
                <a16:creationId xmlns:a16="http://schemas.microsoft.com/office/drawing/2014/main" id="{2D68A04B-2811-41CE-886B-31AB1B1BAF87}"/>
              </a:ext>
            </a:extLst>
          </p:cNvPr>
          <p:cNvCxnSpPr>
            <a:cxnSpLocks/>
          </p:cNvCxnSpPr>
          <p:nvPr userDrawn="1"/>
        </p:nvCxnSpPr>
        <p:spPr>
          <a:xfrm>
            <a:off x="1316040" y="1465393"/>
            <a:ext cx="9535884" cy="0"/>
          </a:xfrm>
          <a:prstGeom prst="line">
            <a:avLst/>
          </a:prstGeom>
          <a:ln w="19050">
            <a:solidFill>
              <a:srgbClr val="5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50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26A7-0471-413D-931F-9FAB790A8360}"/>
              </a:ext>
            </a:extLst>
          </p:cNvPr>
          <p:cNvSpPr>
            <a:spLocks noGrp="1"/>
          </p:cNvSpPr>
          <p:nvPr>
            <p:ph type="title" hasCustomPrompt="1"/>
          </p:nvPr>
        </p:nvSpPr>
        <p:spPr/>
        <p:txBody>
          <a:bodyPr/>
          <a:lstStyle>
            <a:lvl1pPr>
              <a:defRPr>
                <a:solidFill>
                  <a:schemeClr val="bg1"/>
                </a:solidFill>
              </a:defRPr>
            </a:lvl1pPr>
          </a:lstStyle>
          <a:p>
            <a:r>
              <a:rPr lang="en-US" dirty="0"/>
              <a:t>Header</a:t>
            </a:r>
          </a:p>
        </p:txBody>
      </p:sp>
      <p:sp>
        <p:nvSpPr>
          <p:cNvPr id="3" name="Date Placeholder 2">
            <a:extLst>
              <a:ext uri="{FF2B5EF4-FFF2-40B4-BE49-F238E27FC236}">
                <a16:creationId xmlns:a16="http://schemas.microsoft.com/office/drawing/2014/main" id="{F5EB5F5B-A578-41B2-AFED-7CB4A4D029BC}"/>
              </a:ext>
            </a:extLst>
          </p:cNvPr>
          <p:cNvSpPr>
            <a:spLocks noGrp="1"/>
          </p:cNvSpPr>
          <p:nvPr>
            <p:ph type="dt" sz="half" idx="10"/>
          </p:nvPr>
        </p:nvSpPr>
        <p:spPr/>
        <p:txBody>
          <a:bodyPr/>
          <a:lstStyle/>
          <a:p>
            <a:fld id="{C9F22487-87C9-477B-ABCF-CF680F93C522}" type="datetimeFigureOut">
              <a:rPr lang="en-US" smtClean="0"/>
              <a:t>10/31/2023</a:t>
            </a:fld>
            <a:endParaRPr lang="en-US" dirty="0"/>
          </a:p>
        </p:txBody>
      </p:sp>
      <p:sp>
        <p:nvSpPr>
          <p:cNvPr id="4" name="Footer Placeholder 3">
            <a:extLst>
              <a:ext uri="{FF2B5EF4-FFF2-40B4-BE49-F238E27FC236}">
                <a16:creationId xmlns:a16="http://schemas.microsoft.com/office/drawing/2014/main" id="{95E70B04-D09C-4D79-B3AB-075A80EBFF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9AA653-60B4-401B-9A17-7FB1560FF308}"/>
              </a:ext>
            </a:extLst>
          </p:cNvPr>
          <p:cNvSpPr>
            <a:spLocks noGrp="1"/>
          </p:cNvSpPr>
          <p:nvPr>
            <p:ph type="sldNum" sz="quarter" idx="12"/>
          </p:nvPr>
        </p:nvSpPr>
        <p:spPr/>
        <p:txBody>
          <a:bodyPr/>
          <a:lstStyle/>
          <a:p>
            <a:fld id="{469FF249-FB7D-4D90-BFFE-C67A679732FA}" type="slidenum">
              <a:rPr lang="en-US" smtClean="0"/>
              <a:t>‹#›</a:t>
            </a:fld>
            <a:endParaRPr lang="en-US" dirty="0"/>
          </a:p>
        </p:txBody>
      </p:sp>
      <p:pic>
        <p:nvPicPr>
          <p:cNvPr id="6" name="Picture 5" descr="Text&#10;&#10;Description automatically generated">
            <a:extLst>
              <a:ext uri="{FF2B5EF4-FFF2-40B4-BE49-F238E27FC236}">
                <a16:creationId xmlns:a16="http://schemas.microsoft.com/office/drawing/2014/main" id="{F1B53841-3D71-4E67-90D8-5006E19D06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912" y="143887"/>
            <a:ext cx="1711003" cy="1698170"/>
          </a:xfrm>
          <a:prstGeom prst="rect">
            <a:avLst/>
          </a:prstGeom>
        </p:spPr>
      </p:pic>
    </p:spTree>
    <p:extLst>
      <p:ext uri="{BB962C8B-B14F-4D97-AF65-F5344CB8AC3E}">
        <p14:creationId xmlns:p14="http://schemas.microsoft.com/office/powerpoint/2010/main" val="1621925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CFAEF8-E63E-47EF-8F4C-5BF89C90690C}"/>
              </a:ext>
            </a:extLst>
          </p:cNvPr>
          <p:cNvSpPr>
            <a:spLocks noGrp="1"/>
          </p:cNvSpPr>
          <p:nvPr>
            <p:ph type="dt" sz="half" idx="10"/>
          </p:nvPr>
        </p:nvSpPr>
        <p:spPr/>
        <p:txBody>
          <a:bodyPr/>
          <a:lstStyle/>
          <a:p>
            <a:fld id="{C9F22487-87C9-477B-ABCF-CF680F93C522}" type="datetimeFigureOut">
              <a:rPr lang="en-US" smtClean="0"/>
              <a:t>10/31/2023</a:t>
            </a:fld>
            <a:endParaRPr lang="en-US" dirty="0"/>
          </a:p>
        </p:txBody>
      </p:sp>
      <p:sp>
        <p:nvSpPr>
          <p:cNvPr id="3" name="Footer Placeholder 2">
            <a:extLst>
              <a:ext uri="{FF2B5EF4-FFF2-40B4-BE49-F238E27FC236}">
                <a16:creationId xmlns:a16="http://schemas.microsoft.com/office/drawing/2014/main" id="{D97D2EF2-87E8-4ABB-9BEF-F282E8ED1D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38E7CE-B959-417F-984E-15A01563EBF9}"/>
              </a:ext>
            </a:extLst>
          </p:cNvPr>
          <p:cNvSpPr>
            <a:spLocks noGrp="1"/>
          </p:cNvSpPr>
          <p:nvPr>
            <p:ph type="sldNum" sz="quarter" idx="12"/>
          </p:nvPr>
        </p:nvSpPr>
        <p:spPr/>
        <p:txBody>
          <a:bodyPr/>
          <a:lstStyle/>
          <a:p>
            <a:fld id="{469FF249-FB7D-4D90-BFFE-C67A679732FA}" type="slidenum">
              <a:rPr lang="en-US" smtClean="0"/>
              <a:t>‹#›</a:t>
            </a:fld>
            <a:endParaRPr lang="en-US" dirty="0"/>
          </a:p>
        </p:txBody>
      </p:sp>
      <p:pic>
        <p:nvPicPr>
          <p:cNvPr id="5" name="Picture 4" descr="Text&#10;&#10;Description automatically generated">
            <a:extLst>
              <a:ext uri="{FF2B5EF4-FFF2-40B4-BE49-F238E27FC236}">
                <a16:creationId xmlns:a16="http://schemas.microsoft.com/office/drawing/2014/main" id="{A3E57C35-35E3-4979-AA2D-A59769A5F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912" y="143887"/>
            <a:ext cx="1711003" cy="1698170"/>
          </a:xfrm>
          <a:prstGeom prst="rect">
            <a:avLst/>
          </a:prstGeom>
        </p:spPr>
      </p:pic>
    </p:spTree>
    <p:extLst>
      <p:ext uri="{BB962C8B-B14F-4D97-AF65-F5344CB8AC3E}">
        <p14:creationId xmlns:p14="http://schemas.microsoft.com/office/powerpoint/2010/main" val="401452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0D3C-D79A-4FF4-BB61-55899AD17D17}"/>
              </a:ext>
            </a:extLst>
          </p:cNvPr>
          <p:cNvSpPr>
            <a:spLocks noGrp="1"/>
          </p:cNvSpPr>
          <p:nvPr>
            <p:ph type="title" hasCustomPrompt="1"/>
          </p:nvPr>
        </p:nvSpPr>
        <p:spPr>
          <a:xfrm>
            <a:off x="1487489" y="469108"/>
            <a:ext cx="3932236" cy="1339849"/>
          </a:xfrm>
        </p:spPr>
        <p:txBody>
          <a:bodyPr anchor="b"/>
          <a:lstStyle>
            <a:lvl1pPr>
              <a:defRPr sz="3200">
                <a:solidFill>
                  <a:srgbClr val="500000"/>
                </a:solidFill>
              </a:defRPr>
            </a:lvl1pPr>
          </a:lstStyle>
          <a:p>
            <a:r>
              <a:rPr lang="en-US" dirty="0"/>
              <a:t>Header</a:t>
            </a:r>
          </a:p>
        </p:txBody>
      </p:sp>
      <p:sp>
        <p:nvSpPr>
          <p:cNvPr id="3" name="Content Placeholder 2">
            <a:extLst>
              <a:ext uri="{FF2B5EF4-FFF2-40B4-BE49-F238E27FC236}">
                <a16:creationId xmlns:a16="http://schemas.microsoft.com/office/drawing/2014/main" id="{3C0FD300-6F44-494B-8F62-DBB100C2EB0F}"/>
              </a:ext>
            </a:extLst>
          </p:cNvPr>
          <p:cNvSpPr>
            <a:spLocks noGrp="1"/>
          </p:cNvSpPr>
          <p:nvPr>
            <p:ph idx="1"/>
          </p:nvPr>
        </p:nvSpPr>
        <p:spPr>
          <a:xfrm>
            <a:off x="5697539" y="99218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0E966-6675-408C-8A90-1BD28778F3F9}"/>
              </a:ext>
            </a:extLst>
          </p:cNvPr>
          <p:cNvSpPr>
            <a:spLocks noGrp="1"/>
          </p:cNvSpPr>
          <p:nvPr>
            <p:ph type="body" sz="half" idx="2"/>
          </p:nvPr>
        </p:nvSpPr>
        <p:spPr>
          <a:xfrm>
            <a:off x="1487489" y="2054224"/>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2570E-B894-4CEC-91ED-5D688D25F365}"/>
              </a:ext>
            </a:extLst>
          </p:cNvPr>
          <p:cNvSpPr>
            <a:spLocks noGrp="1"/>
          </p:cNvSpPr>
          <p:nvPr>
            <p:ph type="dt" sz="half" idx="10"/>
          </p:nvPr>
        </p:nvSpPr>
        <p:spPr>
          <a:xfrm>
            <a:off x="1487488" y="6356349"/>
            <a:ext cx="2743200" cy="365125"/>
          </a:xfrm>
        </p:spPr>
        <p:txBody>
          <a:bodyPr/>
          <a:lstStyle/>
          <a:p>
            <a:fld id="{C9F22487-87C9-477B-ABCF-CF680F93C522}" type="datetimeFigureOut">
              <a:rPr lang="en-US" smtClean="0"/>
              <a:t>10/31/2023</a:t>
            </a:fld>
            <a:endParaRPr lang="en-US" dirty="0"/>
          </a:p>
        </p:txBody>
      </p:sp>
      <p:sp>
        <p:nvSpPr>
          <p:cNvPr id="6" name="Footer Placeholder 5">
            <a:extLst>
              <a:ext uri="{FF2B5EF4-FFF2-40B4-BE49-F238E27FC236}">
                <a16:creationId xmlns:a16="http://schemas.microsoft.com/office/drawing/2014/main" id="{9B925FBE-2E10-43B7-B542-B6926B6A9B8B}"/>
              </a:ext>
            </a:extLst>
          </p:cNvPr>
          <p:cNvSpPr>
            <a:spLocks noGrp="1"/>
          </p:cNvSpPr>
          <p:nvPr>
            <p:ph type="ftr" sz="quarter" idx="11"/>
          </p:nvPr>
        </p:nvSpPr>
        <p:spPr>
          <a:xfrm>
            <a:off x="4621213" y="6356349"/>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0E75EDB5-BF82-4867-A7CE-31CDDBB8A210}"/>
              </a:ext>
            </a:extLst>
          </p:cNvPr>
          <p:cNvSpPr>
            <a:spLocks noGrp="1"/>
          </p:cNvSpPr>
          <p:nvPr>
            <p:ph type="sldNum" sz="quarter" idx="12"/>
          </p:nvPr>
        </p:nvSpPr>
        <p:spPr>
          <a:xfrm>
            <a:off x="9126539" y="6356351"/>
            <a:ext cx="2743200" cy="365125"/>
          </a:xfrm>
        </p:spPr>
        <p:txBody>
          <a:bodyPr/>
          <a:lstStyle/>
          <a:p>
            <a:fld id="{469FF249-FB7D-4D90-BFFE-C67A679732FA}" type="slidenum">
              <a:rPr lang="en-US" smtClean="0"/>
              <a:t>‹#›</a:t>
            </a:fld>
            <a:endParaRPr lang="en-US" dirty="0"/>
          </a:p>
        </p:txBody>
      </p:sp>
      <p:pic>
        <p:nvPicPr>
          <p:cNvPr id="8" name="Picture 7">
            <a:extLst>
              <a:ext uri="{FF2B5EF4-FFF2-40B4-BE49-F238E27FC236}">
                <a16:creationId xmlns:a16="http://schemas.microsoft.com/office/drawing/2014/main" id="{43E22D37-D966-4E98-84CE-A526993C00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9" name="Straight Connector 8">
            <a:extLst>
              <a:ext uri="{FF2B5EF4-FFF2-40B4-BE49-F238E27FC236}">
                <a16:creationId xmlns:a16="http://schemas.microsoft.com/office/drawing/2014/main" id="{FB9E330C-F4B8-44E4-9959-B8C7A4FC1AF2}"/>
              </a:ext>
            </a:extLst>
          </p:cNvPr>
          <p:cNvCxnSpPr>
            <a:cxnSpLocks/>
          </p:cNvCxnSpPr>
          <p:nvPr userDrawn="1"/>
        </p:nvCxnSpPr>
        <p:spPr>
          <a:xfrm>
            <a:off x="1487489" y="1808956"/>
            <a:ext cx="3932236" cy="0"/>
          </a:xfrm>
          <a:prstGeom prst="line">
            <a:avLst/>
          </a:prstGeom>
          <a:ln w="19050">
            <a:solidFill>
              <a:srgbClr val="5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66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4CE51-D15A-BB47-9138-751D578D2580}"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3340691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C0D5-D879-459F-B774-37E980E8AE72}"/>
              </a:ext>
            </a:extLst>
          </p:cNvPr>
          <p:cNvSpPr>
            <a:spLocks noGrp="1"/>
          </p:cNvSpPr>
          <p:nvPr>
            <p:ph type="title" hasCustomPrompt="1"/>
          </p:nvPr>
        </p:nvSpPr>
        <p:spPr>
          <a:xfrm>
            <a:off x="1449390" y="450057"/>
            <a:ext cx="3932236" cy="1358899"/>
          </a:xfrm>
        </p:spPr>
        <p:txBody>
          <a:bodyPr anchor="b"/>
          <a:lstStyle>
            <a:lvl1pPr>
              <a:defRPr sz="3200">
                <a:solidFill>
                  <a:srgbClr val="500000"/>
                </a:solidFill>
              </a:defRPr>
            </a:lvl1pPr>
          </a:lstStyle>
          <a:p>
            <a:r>
              <a:rPr lang="en-US" dirty="0"/>
              <a:t>Header</a:t>
            </a:r>
          </a:p>
        </p:txBody>
      </p:sp>
      <p:sp>
        <p:nvSpPr>
          <p:cNvPr id="3" name="Picture Placeholder 2">
            <a:extLst>
              <a:ext uri="{FF2B5EF4-FFF2-40B4-BE49-F238E27FC236}">
                <a16:creationId xmlns:a16="http://schemas.microsoft.com/office/drawing/2014/main" id="{82FD4E8C-B715-419E-952B-980A01E9362F}"/>
              </a:ext>
            </a:extLst>
          </p:cNvPr>
          <p:cNvSpPr>
            <a:spLocks noGrp="1"/>
          </p:cNvSpPr>
          <p:nvPr>
            <p:ph type="pic" idx="1"/>
          </p:nvPr>
        </p:nvSpPr>
        <p:spPr>
          <a:xfrm>
            <a:off x="5697539" y="992188"/>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C014264-4CB8-47D1-AF9B-E336BF3FAB22}"/>
              </a:ext>
            </a:extLst>
          </p:cNvPr>
          <p:cNvSpPr>
            <a:spLocks noGrp="1"/>
          </p:cNvSpPr>
          <p:nvPr>
            <p:ph type="body" sz="half" idx="2"/>
          </p:nvPr>
        </p:nvSpPr>
        <p:spPr>
          <a:xfrm>
            <a:off x="1449390" y="2054224"/>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3295F4-7DEC-4A1E-AE24-0CC4B2E5DE1F}"/>
              </a:ext>
            </a:extLst>
          </p:cNvPr>
          <p:cNvSpPr>
            <a:spLocks noGrp="1"/>
          </p:cNvSpPr>
          <p:nvPr>
            <p:ph type="dt" sz="half" idx="10"/>
          </p:nvPr>
        </p:nvSpPr>
        <p:spPr>
          <a:xfrm>
            <a:off x="1449388" y="6356349"/>
            <a:ext cx="2743200" cy="365125"/>
          </a:xfrm>
        </p:spPr>
        <p:txBody>
          <a:bodyPr/>
          <a:lstStyle/>
          <a:p>
            <a:fld id="{C9F22487-87C9-477B-ABCF-CF680F93C522}" type="datetimeFigureOut">
              <a:rPr lang="en-US" smtClean="0"/>
              <a:t>10/31/2023</a:t>
            </a:fld>
            <a:endParaRPr lang="en-US" dirty="0"/>
          </a:p>
        </p:txBody>
      </p:sp>
      <p:sp>
        <p:nvSpPr>
          <p:cNvPr id="6" name="Footer Placeholder 5">
            <a:extLst>
              <a:ext uri="{FF2B5EF4-FFF2-40B4-BE49-F238E27FC236}">
                <a16:creationId xmlns:a16="http://schemas.microsoft.com/office/drawing/2014/main" id="{24273C83-54ED-4A3A-B2CA-6D0E09F84576}"/>
              </a:ext>
            </a:extLst>
          </p:cNvPr>
          <p:cNvSpPr>
            <a:spLocks noGrp="1"/>
          </p:cNvSpPr>
          <p:nvPr>
            <p:ph type="ftr" sz="quarter" idx="11"/>
          </p:nvPr>
        </p:nvSpPr>
        <p:spPr>
          <a:xfrm>
            <a:off x="4602164" y="6356349"/>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D3EBF8BC-27DA-4F07-8E4D-82C5C503FADB}"/>
              </a:ext>
            </a:extLst>
          </p:cNvPr>
          <p:cNvSpPr>
            <a:spLocks noGrp="1"/>
          </p:cNvSpPr>
          <p:nvPr>
            <p:ph type="sldNum" sz="quarter" idx="12"/>
          </p:nvPr>
        </p:nvSpPr>
        <p:spPr>
          <a:xfrm>
            <a:off x="9126539" y="6356351"/>
            <a:ext cx="2743200" cy="365125"/>
          </a:xfrm>
        </p:spPr>
        <p:txBody>
          <a:bodyPr/>
          <a:lstStyle/>
          <a:p>
            <a:fld id="{469FF249-FB7D-4D90-BFFE-C67A679732FA}" type="slidenum">
              <a:rPr lang="en-US" smtClean="0"/>
              <a:t>‹#›</a:t>
            </a:fld>
            <a:endParaRPr lang="en-US" dirty="0"/>
          </a:p>
        </p:txBody>
      </p:sp>
      <p:pic>
        <p:nvPicPr>
          <p:cNvPr id="8" name="Picture 7">
            <a:extLst>
              <a:ext uri="{FF2B5EF4-FFF2-40B4-BE49-F238E27FC236}">
                <a16:creationId xmlns:a16="http://schemas.microsoft.com/office/drawing/2014/main" id="{2DEBBC90-6416-45D9-ADAB-F0496A4F63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9" name="Straight Connector 8">
            <a:extLst>
              <a:ext uri="{FF2B5EF4-FFF2-40B4-BE49-F238E27FC236}">
                <a16:creationId xmlns:a16="http://schemas.microsoft.com/office/drawing/2014/main" id="{3E42573B-4338-4FF2-916C-95E3EBB7B82F}"/>
              </a:ext>
            </a:extLst>
          </p:cNvPr>
          <p:cNvCxnSpPr>
            <a:cxnSpLocks/>
          </p:cNvCxnSpPr>
          <p:nvPr userDrawn="1"/>
        </p:nvCxnSpPr>
        <p:spPr>
          <a:xfrm>
            <a:off x="1487489" y="1808956"/>
            <a:ext cx="3932236" cy="0"/>
          </a:xfrm>
          <a:prstGeom prst="line">
            <a:avLst/>
          </a:prstGeom>
          <a:ln w="19050">
            <a:solidFill>
              <a:srgbClr val="5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184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2D62-1340-4A39-B2D8-11DD7D7C6AB6}"/>
              </a:ext>
            </a:extLst>
          </p:cNvPr>
          <p:cNvSpPr>
            <a:spLocks noGrp="1"/>
          </p:cNvSpPr>
          <p:nvPr>
            <p:ph type="title" hasCustomPrompt="1"/>
          </p:nvPr>
        </p:nvSpPr>
        <p:spPr>
          <a:xfrm>
            <a:off x="1428751" y="500062"/>
            <a:ext cx="10515600" cy="1325563"/>
          </a:xfrm>
        </p:spPr>
        <p:txBody>
          <a:bodyPr/>
          <a:lstStyle>
            <a:lvl1pPr>
              <a:defRPr>
                <a:solidFill>
                  <a:srgbClr val="500000"/>
                </a:solidFill>
              </a:defRPr>
            </a:lvl1pPr>
          </a:lstStyle>
          <a:p>
            <a:r>
              <a:rPr lang="en-US" dirty="0"/>
              <a:t>Header</a:t>
            </a:r>
          </a:p>
        </p:txBody>
      </p:sp>
      <p:sp>
        <p:nvSpPr>
          <p:cNvPr id="3" name="Vertical Text Placeholder 2">
            <a:extLst>
              <a:ext uri="{FF2B5EF4-FFF2-40B4-BE49-F238E27FC236}">
                <a16:creationId xmlns:a16="http://schemas.microsoft.com/office/drawing/2014/main" id="{A00602E2-6E67-46B9-B410-AC08AFCAF33A}"/>
              </a:ext>
            </a:extLst>
          </p:cNvPr>
          <p:cNvSpPr>
            <a:spLocks noGrp="1"/>
          </p:cNvSpPr>
          <p:nvPr>
            <p:ph type="body" orient="vert" idx="1"/>
          </p:nvPr>
        </p:nvSpPr>
        <p:spPr>
          <a:xfrm>
            <a:off x="1428751" y="1825625"/>
            <a:ext cx="10515600" cy="43513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4F700E9-E9DC-43A4-9C49-FBD457A6FF41}"/>
              </a:ext>
            </a:extLst>
          </p:cNvPr>
          <p:cNvSpPr>
            <a:spLocks noGrp="1"/>
          </p:cNvSpPr>
          <p:nvPr>
            <p:ph type="dt" sz="half" idx="10"/>
          </p:nvPr>
        </p:nvSpPr>
        <p:spPr>
          <a:xfrm>
            <a:off x="1428750" y="6356350"/>
            <a:ext cx="2743200" cy="365125"/>
          </a:xfrm>
        </p:spPr>
        <p:txBody>
          <a:bodyPr/>
          <a:lstStyle/>
          <a:p>
            <a:fld id="{C9F22487-87C9-477B-ABCF-CF680F93C522}" type="datetimeFigureOut">
              <a:rPr lang="en-US" smtClean="0"/>
              <a:t>10/31/2023</a:t>
            </a:fld>
            <a:endParaRPr lang="en-US" dirty="0"/>
          </a:p>
        </p:txBody>
      </p:sp>
      <p:sp>
        <p:nvSpPr>
          <p:cNvPr id="5" name="Footer Placeholder 4">
            <a:extLst>
              <a:ext uri="{FF2B5EF4-FFF2-40B4-BE49-F238E27FC236}">
                <a16:creationId xmlns:a16="http://schemas.microsoft.com/office/drawing/2014/main" id="{00F012E7-7A8C-479A-8F40-BA843C6BB1FC}"/>
              </a:ext>
            </a:extLst>
          </p:cNvPr>
          <p:cNvSpPr>
            <a:spLocks noGrp="1"/>
          </p:cNvSpPr>
          <p:nvPr>
            <p:ph type="ftr" sz="quarter" idx="11"/>
          </p:nvPr>
        </p:nvSpPr>
        <p:spPr>
          <a:xfrm>
            <a:off x="4629151"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DEBDD8CA-A02A-434D-9D1F-DCB4C8F21D9D}"/>
              </a:ext>
            </a:extLst>
          </p:cNvPr>
          <p:cNvSpPr>
            <a:spLocks noGrp="1"/>
          </p:cNvSpPr>
          <p:nvPr>
            <p:ph type="sldNum" sz="quarter" idx="12"/>
          </p:nvPr>
        </p:nvSpPr>
        <p:spPr>
          <a:xfrm>
            <a:off x="9201150" y="6356351"/>
            <a:ext cx="2743200" cy="365125"/>
          </a:xfrm>
        </p:spPr>
        <p:txBody>
          <a:bodyPr/>
          <a:lstStyle/>
          <a:p>
            <a:fld id="{469FF249-FB7D-4D90-BFFE-C67A679732FA}" type="slidenum">
              <a:rPr lang="en-US" smtClean="0"/>
              <a:t>‹#›</a:t>
            </a:fld>
            <a:endParaRPr lang="en-US" dirty="0"/>
          </a:p>
        </p:txBody>
      </p:sp>
      <p:pic>
        <p:nvPicPr>
          <p:cNvPr id="7" name="Picture 6">
            <a:extLst>
              <a:ext uri="{FF2B5EF4-FFF2-40B4-BE49-F238E27FC236}">
                <a16:creationId xmlns:a16="http://schemas.microsoft.com/office/drawing/2014/main" id="{3DDB5674-D9C7-4274-B122-3762AFE20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8" name="Straight Connector 7">
            <a:extLst>
              <a:ext uri="{FF2B5EF4-FFF2-40B4-BE49-F238E27FC236}">
                <a16:creationId xmlns:a16="http://schemas.microsoft.com/office/drawing/2014/main" id="{8B9295A0-FB4D-49B2-8B1F-758863D3BFC2}"/>
              </a:ext>
            </a:extLst>
          </p:cNvPr>
          <p:cNvCxnSpPr>
            <a:cxnSpLocks/>
          </p:cNvCxnSpPr>
          <p:nvPr userDrawn="1"/>
        </p:nvCxnSpPr>
        <p:spPr>
          <a:xfrm>
            <a:off x="1552577" y="1465393"/>
            <a:ext cx="9535884" cy="0"/>
          </a:xfrm>
          <a:prstGeom prst="line">
            <a:avLst/>
          </a:prstGeom>
          <a:ln w="19050">
            <a:solidFill>
              <a:srgbClr val="5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372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0F349-EA6C-4046-9219-2275E05C90B4}"/>
              </a:ext>
            </a:extLst>
          </p:cNvPr>
          <p:cNvSpPr>
            <a:spLocks noGrp="1"/>
          </p:cNvSpPr>
          <p:nvPr>
            <p:ph type="title" orient="vert" hasCustomPrompt="1"/>
          </p:nvPr>
        </p:nvSpPr>
        <p:spPr>
          <a:xfrm>
            <a:off x="8724899" y="365125"/>
            <a:ext cx="2628900" cy="5811838"/>
          </a:xfrm>
        </p:spPr>
        <p:txBody>
          <a:bodyPr vert="eaVert"/>
          <a:lstStyle>
            <a:lvl1pPr>
              <a:defRPr>
                <a:solidFill>
                  <a:schemeClr val="tx1"/>
                </a:solidFill>
              </a:defRPr>
            </a:lvl1pPr>
          </a:lstStyle>
          <a:p>
            <a:r>
              <a:rPr lang="en-US" dirty="0"/>
              <a:t>Header</a:t>
            </a:r>
          </a:p>
        </p:txBody>
      </p:sp>
      <p:sp>
        <p:nvSpPr>
          <p:cNvPr id="3" name="Vertical Text Placeholder 2">
            <a:extLst>
              <a:ext uri="{FF2B5EF4-FFF2-40B4-BE49-F238E27FC236}">
                <a16:creationId xmlns:a16="http://schemas.microsoft.com/office/drawing/2014/main" id="{1F0C69FF-9C9E-4B3E-B227-C78B562F6767}"/>
              </a:ext>
            </a:extLst>
          </p:cNvPr>
          <p:cNvSpPr>
            <a:spLocks noGrp="1"/>
          </p:cNvSpPr>
          <p:nvPr>
            <p:ph type="body" orient="vert" idx="1"/>
          </p:nvPr>
        </p:nvSpPr>
        <p:spPr>
          <a:xfrm>
            <a:off x="1371600" y="365125"/>
            <a:ext cx="7200900"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D93F-044B-40C4-BF71-306E852FFDFE}"/>
              </a:ext>
            </a:extLst>
          </p:cNvPr>
          <p:cNvSpPr>
            <a:spLocks noGrp="1"/>
          </p:cNvSpPr>
          <p:nvPr>
            <p:ph type="dt" sz="half" idx="10"/>
          </p:nvPr>
        </p:nvSpPr>
        <p:spPr>
          <a:xfrm>
            <a:off x="1371600" y="6356351"/>
            <a:ext cx="2743200" cy="365125"/>
          </a:xfrm>
        </p:spPr>
        <p:txBody>
          <a:bodyPr/>
          <a:lstStyle/>
          <a:p>
            <a:fld id="{C9F22487-87C9-477B-ABCF-CF680F93C522}" type="datetimeFigureOut">
              <a:rPr lang="en-US" smtClean="0"/>
              <a:t>10/31/2023</a:t>
            </a:fld>
            <a:endParaRPr lang="en-US" dirty="0"/>
          </a:p>
        </p:txBody>
      </p:sp>
      <p:sp>
        <p:nvSpPr>
          <p:cNvPr id="5" name="Footer Placeholder 4">
            <a:extLst>
              <a:ext uri="{FF2B5EF4-FFF2-40B4-BE49-F238E27FC236}">
                <a16:creationId xmlns:a16="http://schemas.microsoft.com/office/drawing/2014/main" id="{CE660B9E-CA37-4D0D-9EF6-F41485CFB3E0}"/>
              </a:ext>
            </a:extLst>
          </p:cNvPr>
          <p:cNvSpPr>
            <a:spLocks noGrp="1"/>
          </p:cNvSpPr>
          <p:nvPr>
            <p:ph type="ftr" sz="quarter" idx="11"/>
          </p:nvPr>
        </p:nvSpPr>
        <p:spPr>
          <a:xfrm>
            <a:off x="4305300" y="6356351"/>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CBECD503-7218-403E-90A9-4F906339E80E}"/>
              </a:ext>
            </a:extLst>
          </p:cNvPr>
          <p:cNvSpPr>
            <a:spLocks noGrp="1"/>
          </p:cNvSpPr>
          <p:nvPr>
            <p:ph type="sldNum" sz="quarter" idx="12"/>
          </p:nvPr>
        </p:nvSpPr>
        <p:spPr/>
        <p:txBody>
          <a:bodyPr/>
          <a:lstStyle/>
          <a:p>
            <a:fld id="{469FF249-FB7D-4D90-BFFE-C67A679732FA}" type="slidenum">
              <a:rPr lang="en-US" smtClean="0"/>
              <a:t>‹#›</a:t>
            </a:fld>
            <a:endParaRPr lang="en-US" dirty="0"/>
          </a:p>
        </p:txBody>
      </p:sp>
      <p:pic>
        <p:nvPicPr>
          <p:cNvPr id="7" name="Picture 6">
            <a:extLst>
              <a:ext uri="{FF2B5EF4-FFF2-40B4-BE49-F238E27FC236}">
                <a16:creationId xmlns:a16="http://schemas.microsoft.com/office/drawing/2014/main" id="{1D9D53D6-BFE6-42FF-926A-BEB8292525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8" name="Straight Connector 7">
            <a:extLst>
              <a:ext uri="{FF2B5EF4-FFF2-40B4-BE49-F238E27FC236}">
                <a16:creationId xmlns:a16="http://schemas.microsoft.com/office/drawing/2014/main" id="{99776AB8-FD58-44F7-9D27-10D2DFDBBAE5}"/>
              </a:ext>
            </a:extLst>
          </p:cNvPr>
          <p:cNvCxnSpPr>
            <a:cxnSpLocks/>
          </p:cNvCxnSpPr>
          <p:nvPr userDrawn="1"/>
        </p:nvCxnSpPr>
        <p:spPr>
          <a:xfrm flipV="1">
            <a:off x="9431109" y="365125"/>
            <a:ext cx="0" cy="4983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076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201"/>
        <p:cNvGrpSpPr/>
        <p:nvPr/>
      </p:nvGrpSpPr>
      <p:grpSpPr>
        <a:xfrm>
          <a:off x="0" y="0"/>
          <a:ext cx="0" cy="0"/>
          <a:chOff x="0" y="0"/>
          <a:chExt cx="0" cy="0"/>
        </a:xfrm>
      </p:grpSpPr>
      <p:sp>
        <p:nvSpPr>
          <p:cNvPr id="202" name="Google Shape;202;p49"/>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SemiBold"/>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49"/>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4" name="Google Shape;204;p49"/>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5" name="Google Shape;205;p49"/>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pic>
        <p:nvPicPr>
          <p:cNvPr id="206" name="Google Shape;206;p49"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03912" y="143887"/>
            <a:ext cx="1711003" cy="1698170"/>
          </a:xfrm>
          <a:prstGeom prst="rect">
            <a:avLst/>
          </a:prstGeom>
          <a:noFill/>
          <a:ln>
            <a:noFill/>
          </a:ln>
        </p:spPr>
      </p:pic>
    </p:spTree>
    <p:extLst>
      <p:ext uri="{BB962C8B-B14F-4D97-AF65-F5344CB8AC3E}">
        <p14:creationId xmlns:p14="http://schemas.microsoft.com/office/powerpoint/2010/main" val="3522511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207"/>
        <p:cNvGrpSpPr/>
        <p:nvPr/>
      </p:nvGrpSpPr>
      <p:grpSpPr>
        <a:xfrm>
          <a:off x="0" y="0"/>
          <a:ext cx="0" cy="0"/>
          <a:chOff x="0" y="0"/>
          <a:chExt cx="0" cy="0"/>
        </a:xfrm>
      </p:grpSpPr>
      <p:sp>
        <p:nvSpPr>
          <p:cNvPr id="208" name="Google Shape;208;p52"/>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9" name="Google Shape;209;p52"/>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0" name="Google Shape;210;p5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pic>
        <p:nvPicPr>
          <p:cNvPr id="211" name="Google Shape;211;p52"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03912" y="143887"/>
            <a:ext cx="1711003" cy="1698170"/>
          </a:xfrm>
          <a:prstGeom prst="rect">
            <a:avLst/>
          </a:prstGeom>
          <a:noFill/>
          <a:ln>
            <a:noFill/>
          </a:ln>
        </p:spPr>
      </p:pic>
    </p:spTree>
    <p:extLst>
      <p:ext uri="{BB962C8B-B14F-4D97-AF65-F5344CB8AC3E}">
        <p14:creationId xmlns:p14="http://schemas.microsoft.com/office/powerpoint/2010/main" val="3682833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212"/>
        <p:cNvGrpSpPr/>
        <p:nvPr/>
      </p:nvGrpSpPr>
      <p:grpSpPr>
        <a:xfrm>
          <a:off x="0" y="0"/>
          <a:ext cx="0" cy="0"/>
          <a:chOff x="0" y="0"/>
          <a:chExt cx="0" cy="0"/>
        </a:xfrm>
      </p:grpSpPr>
      <p:sp>
        <p:nvSpPr>
          <p:cNvPr id="213" name="Google Shape;213;p56"/>
          <p:cNvSpPr txBox="1">
            <a:spLocks noGrp="1"/>
          </p:cNvSpPr>
          <p:nvPr>
            <p:ph type="ctrTitle"/>
          </p:nvPr>
        </p:nvSpPr>
        <p:spPr>
          <a:xfrm>
            <a:off x="1524000" y="2217738"/>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SemiBold"/>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6"/>
          <p:cNvSpPr txBox="1">
            <a:spLocks noGrp="1"/>
          </p:cNvSpPr>
          <p:nvPr>
            <p:ph type="subTitle" idx="1"/>
          </p:nvPr>
        </p:nvSpPr>
        <p:spPr>
          <a:xfrm>
            <a:off x="1524000" y="5030788"/>
            <a:ext cx="9144000" cy="13128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000"/>
              <a:buNone/>
              <a:defRPr sz="2000" b="1">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5" name="Google Shape;215;p56"/>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6" name="Google Shape;216;p56"/>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7" name="Google Shape;217;p56"/>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18" name="Google Shape;218;p56"/>
          <p:cNvCxnSpPr/>
          <p:nvPr/>
        </p:nvCxnSpPr>
        <p:spPr>
          <a:xfrm>
            <a:off x="1524001" y="4741993"/>
            <a:ext cx="9535884" cy="0"/>
          </a:xfrm>
          <a:prstGeom prst="straightConnector1">
            <a:avLst/>
          </a:prstGeom>
          <a:noFill/>
          <a:ln w="19050" cap="flat" cmpd="sng">
            <a:solidFill>
              <a:schemeClr val="dk1"/>
            </a:solidFill>
            <a:prstDash val="solid"/>
            <a:miter lim="800000"/>
            <a:headEnd type="none" w="sm" len="sm"/>
            <a:tailEnd type="none" w="sm" len="sm"/>
          </a:ln>
        </p:spPr>
      </p:cxnSp>
      <p:pic>
        <p:nvPicPr>
          <p:cNvPr id="219" name="Google Shape;219;p56"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03912" y="143887"/>
            <a:ext cx="1711003" cy="1698170"/>
          </a:xfrm>
          <a:prstGeom prst="rect">
            <a:avLst/>
          </a:prstGeom>
          <a:noFill/>
          <a:ln>
            <a:noFill/>
          </a:ln>
        </p:spPr>
      </p:pic>
    </p:spTree>
    <p:extLst>
      <p:ext uri="{BB962C8B-B14F-4D97-AF65-F5344CB8AC3E}">
        <p14:creationId xmlns:p14="http://schemas.microsoft.com/office/powerpoint/2010/main" val="2474455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0"/>
        <p:cNvGrpSpPr/>
        <p:nvPr/>
      </p:nvGrpSpPr>
      <p:grpSpPr>
        <a:xfrm>
          <a:off x="0" y="0"/>
          <a:ext cx="0" cy="0"/>
          <a:chOff x="0" y="0"/>
          <a:chExt cx="0" cy="0"/>
        </a:xfrm>
      </p:grpSpPr>
      <p:sp>
        <p:nvSpPr>
          <p:cNvPr id="221" name="Google Shape;221;p57"/>
          <p:cNvSpPr txBox="1">
            <a:spLocks noGrp="1"/>
          </p:cNvSpPr>
          <p:nvPr>
            <p:ph type="title"/>
          </p:nvPr>
        </p:nvSpPr>
        <p:spPr>
          <a:xfrm>
            <a:off x="1409700" y="3143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Semi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57"/>
          <p:cNvSpPr txBox="1">
            <a:spLocks noGrp="1"/>
          </p:cNvSpPr>
          <p:nvPr>
            <p:ph type="body" idx="1"/>
          </p:nvPr>
        </p:nvSpPr>
        <p:spPr>
          <a:xfrm>
            <a:off x="1409700" y="1822450"/>
            <a:ext cx="10515600" cy="435133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2800"/>
              <a:buNone/>
              <a:defRPr/>
            </a:lvl1pPr>
            <a:lvl2pPr marL="914411" lvl="1" indent="-342905" algn="l">
              <a:lnSpc>
                <a:spcPct val="90000"/>
              </a:lnSpc>
              <a:spcBef>
                <a:spcPts val="500"/>
              </a:spcBef>
              <a:spcAft>
                <a:spcPts val="0"/>
              </a:spcAft>
              <a:buClr>
                <a:schemeClr val="dk1"/>
              </a:buClr>
              <a:buSzPts val="1800"/>
              <a:buChar char="•"/>
              <a:defRPr/>
            </a:lvl2pPr>
            <a:lvl3pPr marL="1371617" lvl="2" indent="-342905" algn="l">
              <a:lnSpc>
                <a:spcPct val="90000"/>
              </a:lnSpc>
              <a:spcBef>
                <a:spcPts val="500"/>
              </a:spcBef>
              <a:spcAft>
                <a:spcPts val="0"/>
              </a:spcAft>
              <a:buClr>
                <a:schemeClr val="dk1"/>
              </a:buClr>
              <a:buSzPts val="1800"/>
              <a:buChar char="•"/>
              <a:defRPr/>
            </a:lvl3pPr>
            <a:lvl4pPr marL="1828823" lvl="3" indent="-342905" algn="l">
              <a:lnSpc>
                <a:spcPct val="90000"/>
              </a:lnSpc>
              <a:spcBef>
                <a:spcPts val="500"/>
              </a:spcBef>
              <a:spcAft>
                <a:spcPts val="0"/>
              </a:spcAft>
              <a:buClr>
                <a:schemeClr val="dk1"/>
              </a:buClr>
              <a:buSzPts val="1800"/>
              <a:buChar char="•"/>
              <a:defRPr/>
            </a:lvl4pPr>
            <a:lvl5pPr marL="2286029" lvl="4" indent="-342905" algn="l">
              <a:lnSpc>
                <a:spcPct val="90000"/>
              </a:lnSpc>
              <a:spcBef>
                <a:spcPts val="500"/>
              </a:spcBef>
              <a:spcAft>
                <a:spcPts val="0"/>
              </a:spcAft>
              <a:buClr>
                <a:schemeClr val="dk1"/>
              </a:buClr>
              <a:buSzPts val="1800"/>
              <a:buChar char="•"/>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23" name="Google Shape;223;p57"/>
          <p:cNvSpPr txBox="1">
            <a:spLocks noGrp="1"/>
          </p:cNvSpPr>
          <p:nvPr>
            <p:ph type="dt" idx="10"/>
          </p:nvPr>
        </p:nvSpPr>
        <p:spPr>
          <a:xfrm>
            <a:off x="1409700" y="637857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4" name="Google Shape;224;p57"/>
          <p:cNvSpPr txBox="1">
            <a:spLocks noGrp="1"/>
          </p:cNvSpPr>
          <p:nvPr>
            <p:ph type="ftr" idx="11"/>
          </p:nvPr>
        </p:nvSpPr>
        <p:spPr>
          <a:xfrm>
            <a:off x="46101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5" name="Google Shape;225;p57"/>
          <p:cNvSpPr txBox="1">
            <a:spLocks noGrp="1"/>
          </p:cNvSpPr>
          <p:nvPr>
            <p:ph type="sldNum" idx="12"/>
          </p:nvPr>
        </p:nvSpPr>
        <p:spPr>
          <a:xfrm>
            <a:off x="91821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26" name="Google Shape;226;p57"/>
          <p:cNvCxnSpPr/>
          <p:nvPr/>
        </p:nvCxnSpPr>
        <p:spPr>
          <a:xfrm>
            <a:off x="1504952" y="1465393"/>
            <a:ext cx="9535884" cy="0"/>
          </a:xfrm>
          <a:prstGeom prst="straightConnector1">
            <a:avLst/>
          </a:prstGeom>
          <a:noFill/>
          <a:ln w="19050" cap="flat" cmpd="sng">
            <a:solidFill>
              <a:schemeClr val="dk1"/>
            </a:solidFill>
            <a:prstDash val="solid"/>
            <a:miter lim="800000"/>
            <a:headEnd type="none" w="sm" len="sm"/>
            <a:tailEnd type="none" w="sm" len="sm"/>
          </a:ln>
        </p:spPr>
      </p:cxnSp>
      <p:pic>
        <p:nvPicPr>
          <p:cNvPr id="227" name="Google Shape;227;p57"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2245510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228"/>
        <p:cNvGrpSpPr/>
        <p:nvPr/>
      </p:nvGrpSpPr>
      <p:grpSpPr>
        <a:xfrm>
          <a:off x="0" y="0"/>
          <a:ext cx="0" cy="0"/>
          <a:chOff x="0" y="0"/>
          <a:chExt cx="0" cy="0"/>
        </a:xfrm>
      </p:grpSpPr>
      <p:sp>
        <p:nvSpPr>
          <p:cNvPr id="229" name="Google Shape;229;p58"/>
          <p:cNvSpPr txBox="1">
            <a:spLocks noGrp="1"/>
          </p:cNvSpPr>
          <p:nvPr>
            <p:ph type="title"/>
          </p:nvPr>
        </p:nvSpPr>
        <p:spPr>
          <a:xfrm>
            <a:off x="831852"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SemiBold"/>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58"/>
          <p:cNvSpPr txBox="1">
            <a:spLocks noGrp="1"/>
          </p:cNvSpPr>
          <p:nvPr>
            <p:ph type="body" idx="1"/>
          </p:nvPr>
        </p:nvSpPr>
        <p:spPr>
          <a:xfrm>
            <a:off x="831852" y="4856164"/>
            <a:ext cx="10515600" cy="1500187"/>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2400"/>
              <a:buNone/>
              <a:defRPr sz="2400" b="1">
                <a:solidFill>
                  <a:schemeClr val="dk1"/>
                </a:solidFill>
              </a:defRPr>
            </a:lvl1pPr>
            <a:lvl2pPr marL="914411" lvl="1" indent="-228603" algn="l">
              <a:lnSpc>
                <a:spcPct val="90000"/>
              </a:lnSpc>
              <a:spcBef>
                <a:spcPts val="500"/>
              </a:spcBef>
              <a:spcAft>
                <a:spcPts val="0"/>
              </a:spcAft>
              <a:buClr>
                <a:srgbClr val="888888"/>
              </a:buClr>
              <a:buSzPts val="2000"/>
              <a:buNone/>
              <a:defRPr sz="2000">
                <a:solidFill>
                  <a:srgbClr val="888888"/>
                </a:solidFill>
              </a:defRPr>
            </a:lvl2pPr>
            <a:lvl3pPr marL="1371617" lvl="2" indent="-228603" algn="l">
              <a:lnSpc>
                <a:spcPct val="90000"/>
              </a:lnSpc>
              <a:spcBef>
                <a:spcPts val="500"/>
              </a:spcBef>
              <a:spcAft>
                <a:spcPts val="0"/>
              </a:spcAft>
              <a:buClr>
                <a:srgbClr val="888888"/>
              </a:buClr>
              <a:buSzPts val="1800"/>
              <a:buNone/>
              <a:defRPr sz="1800">
                <a:solidFill>
                  <a:srgbClr val="888888"/>
                </a:solidFill>
              </a:defRPr>
            </a:lvl3pPr>
            <a:lvl4pPr marL="1828823" lvl="3" indent="-228603" algn="l">
              <a:lnSpc>
                <a:spcPct val="90000"/>
              </a:lnSpc>
              <a:spcBef>
                <a:spcPts val="500"/>
              </a:spcBef>
              <a:spcAft>
                <a:spcPts val="0"/>
              </a:spcAft>
              <a:buClr>
                <a:srgbClr val="888888"/>
              </a:buClr>
              <a:buSzPts val="1600"/>
              <a:buNone/>
              <a:defRPr sz="1600">
                <a:solidFill>
                  <a:srgbClr val="888888"/>
                </a:solidFill>
              </a:defRPr>
            </a:lvl4pPr>
            <a:lvl5pPr marL="2286029" lvl="4" indent="-228603" algn="l">
              <a:lnSpc>
                <a:spcPct val="90000"/>
              </a:lnSpc>
              <a:spcBef>
                <a:spcPts val="500"/>
              </a:spcBef>
              <a:spcAft>
                <a:spcPts val="0"/>
              </a:spcAft>
              <a:buClr>
                <a:srgbClr val="888888"/>
              </a:buClr>
              <a:buSzPts val="1600"/>
              <a:buNone/>
              <a:defRPr sz="1600">
                <a:solidFill>
                  <a:srgbClr val="888888"/>
                </a:solidFill>
              </a:defRPr>
            </a:lvl5pPr>
            <a:lvl6pPr marL="2743234" lvl="5" indent="-228603" algn="l">
              <a:lnSpc>
                <a:spcPct val="90000"/>
              </a:lnSpc>
              <a:spcBef>
                <a:spcPts val="500"/>
              </a:spcBef>
              <a:spcAft>
                <a:spcPts val="0"/>
              </a:spcAft>
              <a:buClr>
                <a:srgbClr val="888888"/>
              </a:buClr>
              <a:buSzPts val="1600"/>
              <a:buNone/>
              <a:defRPr sz="1600">
                <a:solidFill>
                  <a:srgbClr val="888888"/>
                </a:solidFill>
              </a:defRPr>
            </a:lvl6pPr>
            <a:lvl7pPr marL="3200440" lvl="6" indent="-228603" algn="l">
              <a:lnSpc>
                <a:spcPct val="90000"/>
              </a:lnSpc>
              <a:spcBef>
                <a:spcPts val="500"/>
              </a:spcBef>
              <a:spcAft>
                <a:spcPts val="0"/>
              </a:spcAft>
              <a:buClr>
                <a:srgbClr val="888888"/>
              </a:buClr>
              <a:buSzPts val="1600"/>
              <a:buNone/>
              <a:defRPr sz="1600">
                <a:solidFill>
                  <a:srgbClr val="888888"/>
                </a:solidFill>
              </a:defRPr>
            </a:lvl7pPr>
            <a:lvl8pPr marL="3657646" lvl="7" indent="-228603" algn="l">
              <a:lnSpc>
                <a:spcPct val="90000"/>
              </a:lnSpc>
              <a:spcBef>
                <a:spcPts val="500"/>
              </a:spcBef>
              <a:spcAft>
                <a:spcPts val="0"/>
              </a:spcAft>
              <a:buClr>
                <a:srgbClr val="888888"/>
              </a:buClr>
              <a:buSzPts val="1600"/>
              <a:buNone/>
              <a:defRPr sz="1600">
                <a:solidFill>
                  <a:srgbClr val="888888"/>
                </a:solidFill>
              </a:defRPr>
            </a:lvl8pPr>
            <a:lvl9pPr marL="4114851" lvl="8" indent="-228603"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1" name="Google Shape;231;p5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2" name="Google Shape;232;p58"/>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3" name="Google Shape;233;p5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34" name="Google Shape;234;p58"/>
          <p:cNvCxnSpPr/>
          <p:nvPr/>
        </p:nvCxnSpPr>
        <p:spPr>
          <a:xfrm>
            <a:off x="838202" y="4562475"/>
            <a:ext cx="9535884" cy="0"/>
          </a:xfrm>
          <a:prstGeom prst="straightConnector1">
            <a:avLst/>
          </a:prstGeom>
          <a:noFill/>
          <a:ln w="19050" cap="flat" cmpd="sng">
            <a:solidFill>
              <a:schemeClr val="dk1"/>
            </a:solidFill>
            <a:prstDash val="solid"/>
            <a:miter lim="800000"/>
            <a:headEnd type="none" w="sm" len="sm"/>
            <a:tailEnd type="none" w="sm" len="sm"/>
          </a:ln>
        </p:spPr>
      </p:cxnSp>
      <p:pic>
        <p:nvPicPr>
          <p:cNvPr id="235" name="Google Shape;235;p58"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03912" y="143887"/>
            <a:ext cx="1711003" cy="1698170"/>
          </a:xfrm>
          <a:prstGeom prst="rect">
            <a:avLst/>
          </a:prstGeom>
          <a:noFill/>
          <a:ln>
            <a:noFill/>
          </a:ln>
        </p:spPr>
      </p:pic>
    </p:spTree>
    <p:extLst>
      <p:ext uri="{BB962C8B-B14F-4D97-AF65-F5344CB8AC3E}">
        <p14:creationId xmlns:p14="http://schemas.microsoft.com/office/powerpoint/2010/main" val="922138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solidFill>
          <a:schemeClr val="lt1"/>
        </a:solidFill>
        <a:effectLst/>
      </p:bgPr>
    </p:bg>
    <p:spTree>
      <p:nvGrpSpPr>
        <p:cNvPr id="1" name="Shape 236"/>
        <p:cNvGrpSpPr/>
        <p:nvPr/>
      </p:nvGrpSpPr>
      <p:grpSpPr>
        <a:xfrm>
          <a:off x="0" y="0"/>
          <a:ext cx="0" cy="0"/>
          <a:chOff x="0" y="0"/>
          <a:chExt cx="0" cy="0"/>
        </a:xfrm>
      </p:grpSpPr>
      <p:sp>
        <p:nvSpPr>
          <p:cNvPr id="237" name="Google Shape;237;p59"/>
          <p:cNvSpPr txBox="1">
            <a:spLocks noGrp="1"/>
          </p:cNvSpPr>
          <p:nvPr>
            <p:ph type="title"/>
          </p:nvPr>
        </p:nvSpPr>
        <p:spPr>
          <a:xfrm>
            <a:off x="1333501" y="33337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59"/>
          <p:cNvSpPr txBox="1">
            <a:spLocks noGrp="1"/>
          </p:cNvSpPr>
          <p:nvPr>
            <p:ph type="body" idx="1"/>
          </p:nvPr>
        </p:nvSpPr>
        <p:spPr>
          <a:xfrm>
            <a:off x="1333500" y="1825625"/>
            <a:ext cx="5181600" cy="435133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39" name="Google Shape;239;p59"/>
          <p:cNvSpPr txBox="1">
            <a:spLocks noGrp="1"/>
          </p:cNvSpPr>
          <p:nvPr>
            <p:ph type="body" idx="2"/>
          </p:nvPr>
        </p:nvSpPr>
        <p:spPr>
          <a:xfrm>
            <a:off x="6667500" y="1825625"/>
            <a:ext cx="5181600" cy="435133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40" name="Google Shape;240;p59"/>
          <p:cNvSpPr txBox="1">
            <a:spLocks noGrp="1"/>
          </p:cNvSpPr>
          <p:nvPr>
            <p:ph type="dt" idx="10"/>
          </p:nvPr>
        </p:nvSpPr>
        <p:spPr>
          <a:xfrm>
            <a:off x="13335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1" name="Google Shape;241;p59"/>
          <p:cNvSpPr txBox="1">
            <a:spLocks noGrp="1"/>
          </p:cNvSpPr>
          <p:nvPr>
            <p:ph type="ftr" idx="11"/>
          </p:nvPr>
        </p:nvSpPr>
        <p:spPr>
          <a:xfrm>
            <a:off x="4533901"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2" name="Google Shape;242;p59"/>
          <p:cNvSpPr txBox="1">
            <a:spLocks noGrp="1"/>
          </p:cNvSpPr>
          <p:nvPr>
            <p:ph type="sldNum" idx="12"/>
          </p:nvPr>
        </p:nvSpPr>
        <p:spPr>
          <a:xfrm>
            <a:off x="9105900" y="635952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43" name="Google Shape;243;p59"/>
          <p:cNvCxnSpPr/>
          <p:nvPr/>
        </p:nvCxnSpPr>
        <p:spPr>
          <a:xfrm>
            <a:off x="1343027"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244" name="Google Shape;244;p59"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3028201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bg>
      <p:bgPr>
        <a:solidFill>
          <a:schemeClr val="lt1"/>
        </a:solidFill>
        <a:effectLst/>
      </p:bgPr>
    </p:bg>
    <p:spTree>
      <p:nvGrpSpPr>
        <p:cNvPr id="1" name="Shape 245"/>
        <p:cNvGrpSpPr/>
        <p:nvPr/>
      </p:nvGrpSpPr>
      <p:grpSpPr>
        <a:xfrm>
          <a:off x="0" y="0"/>
          <a:ext cx="0" cy="0"/>
          <a:chOff x="0" y="0"/>
          <a:chExt cx="0" cy="0"/>
        </a:xfrm>
      </p:grpSpPr>
      <p:sp>
        <p:nvSpPr>
          <p:cNvPr id="246" name="Google Shape;246;p60"/>
          <p:cNvSpPr txBox="1">
            <a:spLocks noGrp="1"/>
          </p:cNvSpPr>
          <p:nvPr>
            <p:ph type="title"/>
          </p:nvPr>
        </p:nvSpPr>
        <p:spPr>
          <a:xfrm>
            <a:off x="1316038" y="3556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60"/>
          <p:cNvSpPr txBox="1">
            <a:spLocks noGrp="1"/>
          </p:cNvSpPr>
          <p:nvPr>
            <p:ph type="body" idx="1"/>
          </p:nvPr>
        </p:nvSpPr>
        <p:spPr>
          <a:xfrm>
            <a:off x="1316040" y="1681163"/>
            <a:ext cx="5157787" cy="823912"/>
          </a:xfrm>
          <a:prstGeom prst="rect">
            <a:avLst/>
          </a:prstGeom>
          <a:noFill/>
          <a:ln>
            <a:noFill/>
          </a:ln>
        </p:spPr>
        <p:txBody>
          <a:bodyPr spcFirstLastPara="1" wrap="square" lIns="91425" tIns="45700" rIns="91425" bIns="45700" anchor="b" anchorCtr="0">
            <a:normAutofit/>
          </a:bodyPr>
          <a:lstStyle>
            <a:lvl1pPr marL="457206" lvl="0" indent="-228603" algn="l">
              <a:lnSpc>
                <a:spcPct val="90000"/>
              </a:lnSpc>
              <a:spcBef>
                <a:spcPts val="1000"/>
              </a:spcBef>
              <a:spcAft>
                <a:spcPts val="0"/>
              </a:spcAft>
              <a:buClr>
                <a:schemeClr val="dk1"/>
              </a:buClr>
              <a:buSzPts val="2400"/>
              <a:buNone/>
              <a:defRPr sz="2400" b="1">
                <a:solidFill>
                  <a:schemeClr val="dk1"/>
                </a:solidFill>
              </a:defRPr>
            </a:lvl1pPr>
            <a:lvl2pPr marL="914411" lvl="1" indent="-228603" algn="l">
              <a:lnSpc>
                <a:spcPct val="90000"/>
              </a:lnSpc>
              <a:spcBef>
                <a:spcPts val="500"/>
              </a:spcBef>
              <a:spcAft>
                <a:spcPts val="0"/>
              </a:spcAft>
              <a:buClr>
                <a:schemeClr val="dk1"/>
              </a:buClr>
              <a:buSzPts val="2000"/>
              <a:buNone/>
              <a:defRPr sz="2000" b="1"/>
            </a:lvl2pPr>
            <a:lvl3pPr marL="1371617" lvl="2" indent="-228603" algn="l">
              <a:lnSpc>
                <a:spcPct val="90000"/>
              </a:lnSpc>
              <a:spcBef>
                <a:spcPts val="500"/>
              </a:spcBef>
              <a:spcAft>
                <a:spcPts val="0"/>
              </a:spcAft>
              <a:buClr>
                <a:schemeClr val="dk1"/>
              </a:buClr>
              <a:buSzPts val="1800"/>
              <a:buNone/>
              <a:defRPr sz="1800" b="1"/>
            </a:lvl3pPr>
            <a:lvl4pPr marL="1828823" lvl="3" indent="-228603" algn="l">
              <a:lnSpc>
                <a:spcPct val="90000"/>
              </a:lnSpc>
              <a:spcBef>
                <a:spcPts val="500"/>
              </a:spcBef>
              <a:spcAft>
                <a:spcPts val="0"/>
              </a:spcAft>
              <a:buClr>
                <a:schemeClr val="dk1"/>
              </a:buClr>
              <a:buSzPts val="1600"/>
              <a:buNone/>
              <a:defRPr sz="1600" b="1"/>
            </a:lvl4pPr>
            <a:lvl5pPr marL="2286029" lvl="4" indent="-228603" algn="l">
              <a:lnSpc>
                <a:spcPct val="90000"/>
              </a:lnSpc>
              <a:spcBef>
                <a:spcPts val="500"/>
              </a:spcBef>
              <a:spcAft>
                <a:spcPts val="0"/>
              </a:spcAft>
              <a:buClr>
                <a:schemeClr val="dk1"/>
              </a:buClr>
              <a:buSzPts val="1600"/>
              <a:buNone/>
              <a:defRPr sz="1600" b="1"/>
            </a:lvl5pPr>
            <a:lvl6pPr marL="2743234" lvl="5" indent="-228603" algn="l">
              <a:lnSpc>
                <a:spcPct val="90000"/>
              </a:lnSpc>
              <a:spcBef>
                <a:spcPts val="500"/>
              </a:spcBef>
              <a:spcAft>
                <a:spcPts val="0"/>
              </a:spcAft>
              <a:buClr>
                <a:schemeClr val="dk1"/>
              </a:buClr>
              <a:buSzPts val="1600"/>
              <a:buNone/>
              <a:defRPr sz="1600" b="1"/>
            </a:lvl6pPr>
            <a:lvl7pPr marL="3200440" lvl="6" indent="-228603" algn="l">
              <a:lnSpc>
                <a:spcPct val="90000"/>
              </a:lnSpc>
              <a:spcBef>
                <a:spcPts val="500"/>
              </a:spcBef>
              <a:spcAft>
                <a:spcPts val="0"/>
              </a:spcAft>
              <a:buClr>
                <a:schemeClr val="dk1"/>
              </a:buClr>
              <a:buSzPts val="1600"/>
              <a:buNone/>
              <a:defRPr sz="1600" b="1"/>
            </a:lvl7pPr>
            <a:lvl8pPr marL="3657646" lvl="7" indent="-228603" algn="l">
              <a:lnSpc>
                <a:spcPct val="90000"/>
              </a:lnSpc>
              <a:spcBef>
                <a:spcPts val="500"/>
              </a:spcBef>
              <a:spcAft>
                <a:spcPts val="0"/>
              </a:spcAft>
              <a:buClr>
                <a:schemeClr val="dk1"/>
              </a:buClr>
              <a:buSzPts val="1600"/>
              <a:buNone/>
              <a:defRPr sz="1600" b="1"/>
            </a:lvl8pPr>
            <a:lvl9pPr marL="4114851" lvl="8" indent="-228603" algn="l">
              <a:lnSpc>
                <a:spcPct val="90000"/>
              </a:lnSpc>
              <a:spcBef>
                <a:spcPts val="500"/>
              </a:spcBef>
              <a:spcAft>
                <a:spcPts val="0"/>
              </a:spcAft>
              <a:buClr>
                <a:schemeClr val="dk1"/>
              </a:buClr>
              <a:buSzPts val="1600"/>
              <a:buNone/>
              <a:defRPr sz="1600" b="1"/>
            </a:lvl9pPr>
          </a:lstStyle>
          <a:p>
            <a:endParaRPr/>
          </a:p>
        </p:txBody>
      </p:sp>
      <p:sp>
        <p:nvSpPr>
          <p:cNvPr id="248" name="Google Shape;248;p60"/>
          <p:cNvSpPr txBox="1">
            <a:spLocks noGrp="1"/>
          </p:cNvSpPr>
          <p:nvPr>
            <p:ph type="body" idx="2"/>
          </p:nvPr>
        </p:nvSpPr>
        <p:spPr>
          <a:xfrm>
            <a:off x="1316040" y="2505076"/>
            <a:ext cx="5157787" cy="368458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49" name="Google Shape;249;p60"/>
          <p:cNvSpPr txBox="1">
            <a:spLocks noGrp="1"/>
          </p:cNvSpPr>
          <p:nvPr>
            <p:ph type="body" idx="3"/>
          </p:nvPr>
        </p:nvSpPr>
        <p:spPr>
          <a:xfrm>
            <a:off x="6648450" y="1681163"/>
            <a:ext cx="5183188" cy="823912"/>
          </a:xfrm>
          <a:prstGeom prst="rect">
            <a:avLst/>
          </a:prstGeom>
          <a:noFill/>
          <a:ln>
            <a:noFill/>
          </a:ln>
        </p:spPr>
        <p:txBody>
          <a:bodyPr spcFirstLastPara="1" wrap="square" lIns="91425" tIns="45700" rIns="91425" bIns="45700" anchor="b" anchorCtr="0">
            <a:normAutofit/>
          </a:bodyPr>
          <a:lstStyle>
            <a:lvl1pPr marL="457206" lvl="0" indent="-228603" algn="l">
              <a:lnSpc>
                <a:spcPct val="90000"/>
              </a:lnSpc>
              <a:spcBef>
                <a:spcPts val="1000"/>
              </a:spcBef>
              <a:spcAft>
                <a:spcPts val="0"/>
              </a:spcAft>
              <a:buClr>
                <a:schemeClr val="dk1"/>
              </a:buClr>
              <a:buSzPts val="2400"/>
              <a:buNone/>
              <a:defRPr sz="2400" b="1">
                <a:solidFill>
                  <a:schemeClr val="dk1"/>
                </a:solidFill>
              </a:defRPr>
            </a:lvl1pPr>
            <a:lvl2pPr marL="914411" lvl="1" indent="-228603" algn="l">
              <a:lnSpc>
                <a:spcPct val="90000"/>
              </a:lnSpc>
              <a:spcBef>
                <a:spcPts val="500"/>
              </a:spcBef>
              <a:spcAft>
                <a:spcPts val="0"/>
              </a:spcAft>
              <a:buClr>
                <a:schemeClr val="dk1"/>
              </a:buClr>
              <a:buSzPts val="2000"/>
              <a:buNone/>
              <a:defRPr sz="2000" b="1"/>
            </a:lvl2pPr>
            <a:lvl3pPr marL="1371617" lvl="2" indent="-228603" algn="l">
              <a:lnSpc>
                <a:spcPct val="90000"/>
              </a:lnSpc>
              <a:spcBef>
                <a:spcPts val="500"/>
              </a:spcBef>
              <a:spcAft>
                <a:spcPts val="0"/>
              </a:spcAft>
              <a:buClr>
                <a:schemeClr val="dk1"/>
              </a:buClr>
              <a:buSzPts val="1800"/>
              <a:buNone/>
              <a:defRPr sz="1800" b="1"/>
            </a:lvl3pPr>
            <a:lvl4pPr marL="1828823" lvl="3" indent="-228603" algn="l">
              <a:lnSpc>
                <a:spcPct val="90000"/>
              </a:lnSpc>
              <a:spcBef>
                <a:spcPts val="500"/>
              </a:spcBef>
              <a:spcAft>
                <a:spcPts val="0"/>
              </a:spcAft>
              <a:buClr>
                <a:schemeClr val="dk1"/>
              </a:buClr>
              <a:buSzPts val="1600"/>
              <a:buNone/>
              <a:defRPr sz="1600" b="1"/>
            </a:lvl4pPr>
            <a:lvl5pPr marL="2286029" lvl="4" indent="-228603" algn="l">
              <a:lnSpc>
                <a:spcPct val="90000"/>
              </a:lnSpc>
              <a:spcBef>
                <a:spcPts val="500"/>
              </a:spcBef>
              <a:spcAft>
                <a:spcPts val="0"/>
              </a:spcAft>
              <a:buClr>
                <a:schemeClr val="dk1"/>
              </a:buClr>
              <a:buSzPts val="1600"/>
              <a:buNone/>
              <a:defRPr sz="1600" b="1"/>
            </a:lvl5pPr>
            <a:lvl6pPr marL="2743234" lvl="5" indent="-228603" algn="l">
              <a:lnSpc>
                <a:spcPct val="90000"/>
              </a:lnSpc>
              <a:spcBef>
                <a:spcPts val="500"/>
              </a:spcBef>
              <a:spcAft>
                <a:spcPts val="0"/>
              </a:spcAft>
              <a:buClr>
                <a:schemeClr val="dk1"/>
              </a:buClr>
              <a:buSzPts val="1600"/>
              <a:buNone/>
              <a:defRPr sz="1600" b="1"/>
            </a:lvl6pPr>
            <a:lvl7pPr marL="3200440" lvl="6" indent="-228603" algn="l">
              <a:lnSpc>
                <a:spcPct val="90000"/>
              </a:lnSpc>
              <a:spcBef>
                <a:spcPts val="500"/>
              </a:spcBef>
              <a:spcAft>
                <a:spcPts val="0"/>
              </a:spcAft>
              <a:buClr>
                <a:schemeClr val="dk1"/>
              </a:buClr>
              <a:buSzPts val="1600"/>
              <a:buNone/>
              <a:defRPr sz="1600" b="1"/>
            </a:lvl7pPr>
            <a:lvl8pPr marL="3657646" lvl="7" indent="-228603" algn="l">
              <a:lnSpc>
                <a:spcPct val="90000"/>
              </a:lnSpc>
              <a:spcBef>
                <a:spcPts val="500"/>
              </a:spcBef>
              <a:spcAft>
                <a:spcPts val="0"/>
              </a:spcAft>
              <a:buClr>
                <a:schemeClr val="dk1"/>
              </a:buClr>
              <a:buSzPts val="1600"/>
              <a:buNone/>
              <a:defRPr sz="1600" b="1"/>
            </a:lvl8pPr>
            <a:lvl9pPr marL="4114851" lvl="8" indent="-228603" algn="l">
              <a:lnSpc>
                <a:spcPct val="90000"/>
              </a:lnSpc>
              <a:spcBef>
                <a:spcPts val="500"/>
              </a:spcBef>
              <a:spcAft>
                <a:spcPts val="0"/>
              </a:spcAft>
              <a:buClr>
                <a:schemeClr val="dk1"/>
              </a:buClr>
              <a:buSzPts val="1600"/>
              <a:buNone/>
              <a:defRPr sz="1600" b="1"/>
            </a:lvl9pPr>
          </a:lstStyle>
          <a:p>
            <a:endParaRPr/>
          </a:p>
        </p:txBody>
      </p:sp>
      <p:sp>
        <p:nvSpPr>
          <p:cNvPr id="250" name="Google Shape;250;p60"/>
          <p:cNvSpPr txBox="1">
            <a:spLocks noGrp="1"/>
          </p:cNvSpPr>
          <p:nvPr>
            <p:ph type="body" idx="4"/>
          </p:nvPr>
        </p:nvSpPr>
        <p:spPr>
          <a:xfrm>
            <a:off x="6648450" y="2505076"/>
            <a:ext cx="5183188" cy="368458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51" name="Google Shape;251;p60"/>
          <p:cNvSpPr txBox="1">
            <a:spLocks noGrp="1"/>
          </p:cNvSpPr>
          <p:nvPr>
            <p:ph type="dt" idx="10"/>
          </p:nvPr>
        </p:nvSpPr>
        <p:spPr>
          <a:xfrm>
            <a:off x="1316037"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2" name="Google Shape;252;p60"/>
          <p:cNvSpPr txBox="1">
            <a:spLocks noGrp="1"/>
          </p:cNvSpPr>
          <p:nvPr>
            <p:ph type="ftr" idx="11"/>
          </p:nvPr>
        </p:nvSpPr>
        <p:spPr>
          <a:xfrm>
            <a:off x="4516438"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3" name="Google Shape;253;p60"/>
          <p:cNvSpPr txBox="1">
            <a:spLocks noGrp="1"/>
          </p:cNvSpPr>
          <p:nvPr>
            <p:ph type="sldNum" idx="12"/>
          </p:nvPr>
        </p:nvSpPr>
        <p:spPr>
          <a:xfrm>
            <a:off x="9088437"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54" name="Google Shape;254;p60"/>
          <p:cNvCxnSpPr/>
          <p:nvPr/>
        </p:nvCxnSpPr>
        <p:spPr>
          <a:xfrm>
            <a:off x="1316040"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255" name="Google Shape;255;p60"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336275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54767"/>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2294022"/>
            <a:ext cx="5384800" cy="3832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94022"/>
            <a:ext cx="5384800" cy="3832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4CE51-D15A-BB47-9138-751D578D2580}"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329559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56"/>
        <p:cNvGrpSpPr/>
        <p:nvPr/>
      </p:nvGrpSpPr>
      <p:grpSpPr>
        <a:xfrm>
          <a:off x="0" y="0"/>
          <a:ext cx="0" cy="0"/>
          <a:chOff x="0" y="0"/>
          <a:chExt cx="0" cy="0"/>
        </a:xfrm>
      </p:grpSpPr>
      <p:sp>
        <p:nvSpPr>
          <p:cNvPr id="257" name="Google Shape;257;p61"/>
          <p:cNvSpPr txBox="1">
            <a:spLocks noGrp="1"/>
          </p:cNvSpPr>
          <p:nvPr>
            <p:ph type="title"/>
          </p:nvPr>
        </p:nvSpPr>
        <p:spPr>
          <a:xfrm>
            <a:off x="1487489" y="469108"/>
            <a:ext cx="3932236" cy="13398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00000"/>
              </a:buClr>
              <a:buSzPts val="3200"/>
              <a:buFont typeface="Open Sans SemiBold"/>
              <a:buNone/>
              <a:defRPr sz="3200">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61"/>
          <p:cNvSpPr txBox="1">
            <a:spLocks noGrp="1"/>
          </p:cNvSpPr>
          <p:nvPr>
            <p:ph type="body" idx="1"/>
          </p:nvPr>
        </p:nvSpPr>
        <p:spPr>
          <a:xfrm>
            <a:off x="5697539" y="992188"/>
            <a:ext cx="6172201" cy="4873625"/>
          </a:xfrm>
          <a:prstGeom prst="rect">
            <a:avLst/>
          </a:prstGeom>
          <a:noFill/>
          <a:ln>
            <a:noFill/>
          </a:ln>
        </p:spPr>
        <p:txBody>
          <a:bodyPr spcFirstLastPara="1" wrap="square" lIns="91425" tIns="45700" rIns="91425" bIns="45700" anchor="t" anchorCtr="0">
            <a:normAutofit/>
          </a:bodyPr>
          <a:lstStyle>
            <a:lvl1pPr marL="457206" lvl="0" indent="-431805" algn="l">
              <a:lnSpc>
                <a:spcPct val="90000"/>
              </a:lnSpc>
              <a:spcBef>
                <a:spcPts val="1000"/>
              </a:spcBef>
              <a:spcAft>
                <a:spcPts val="0"/>
              </a:spcAft>
              <a:buClr>
                <a:schemeClr val="dk1"/>
              </a:buClr>
              <a:buSzPts val="3200"/>
              <a:buChar char="•"/>
              <a:defRPr sz="3200"/>
            </a:lvl1pPr>
            <a:lvl2pPr marL="914411" lvl="1" indent="-406405" algn="l">
              <a:lnSpc>
                <a:spcPct val="90000"/>
              </a:lnSpc>
              <a:spcBef>
                <a:spcPts val="500"/>
              </a:spcBef>
              <a:spcAft>
                <a:spcPts val="0"/>
              </a:spcAft>
              <a:buClr>
                <a:schemeClr val="dk1"/>
              </a:buClr>
              <a:buSzPts val="2800"/>
              <a:buChar char="•"/>
              <a:defRPr sz="2800"/>
            </a:lvl2pPr>
            <a:lvl3pPr marL="1371617" lvl="2" indent="-381005" algn="l">
              <a:lnSpc>
                <a:spcPct val="90000"/>
              </a:lnSpc>
              <a:spcBef>
                <a:spcPts val="500"/>
              </a:spcBef>
              <a:spcAft>
                <a:spcPts val="0"/>
              </a:spcAft>
              <a:buClr>
                <a:schemeClr val="dk1"/>
              </a:buClr>
              <a:buSzPts val="2400"/>
              <a:buChar char="•"/>
              <a:defRPr sz="2400"/>
            </a:lvl3pPr>
            <a:lvl4pPr marL="1828823" lvl="3" indent="-355605" algn="l">
              <a:lnSpc>
                <a:spcPct val="90000"/>
              </a:lnSpc>
              <a:spcBef>
                <a:spcPts val="500"/>
              </a:spcBef>
              <a:spcAft>
                <a:spcPts val="0"/>
              </a:spcAft>
              <a:buClr>
                <a:schemeClr val="dk1"/>
              </a:buClr>
              <a:buSzPts val="2000"/>
              <a:buChar char="•"/>
              <a:defRPr sz="2000"/>
            </a:lvl4pPr>
            <a:lvl5pPr marL="2286029" lvl="4" indent="-355605" algn="l">
              <a:lnSpc>
                <a:spcPct val="90000"/>
              </a:lnSpc>
              <a:spcBef>
                <a:spcPts val="500"/>
              </a:spcBef>
              <a:spcAft>
                <a:spcPts val="0"/>
              </a:spcAft>
              <a:buClr>
                <a:schemeClr val="dk1"/>
              </a:buClr>
              <a:buSzPts val="2000"/>
              <a:buChar char="•"/>
              <a:defRPr sz="2000"/>
            </a:lvl5pPr>
            <a:lvl6pPr marL="2743234" lvl="5" indent="-355605" algn="l">
              <a:lnSpc>
                <a:spcPct val="90000"/>
              </a:lnSpc>
              <a:spcBef>
                <a:spcPts val="500"/>
              </a:spcBef>
              <a:spcAft>
                <a:spcPts val="0"/>
              </a:spcAft>
              <a:buClr>
                <a:schemeClr val="dk1"/>
              </a:buClr>
              <a:buSzPts val="2000"/>
              <a:buChar char="•"/>
              <a:defRPr sz="2000"/>
            </a:lvl6pPr>
            <a:lvl7pPr marL="3200440" lvl="6" indent="-355605" algn="l">
              <a:lnSpc>
                <a:spcPct val="90000"/>
              </a:lnSpc>
              <a:spcBef>
                <a:spcPts val="500"/>
              </a:spcBef>
              <a:spcAft>
                <a:spcPts val="0"/>
              </a:spcAft>
              <a:buClr>
                <a:schemeClr val="dk1"/>
              </a:buClr>
              <a:buSzPts val="2000"/>
              <a:buChar char="•"/>
              <a:defRPr sz="2000"/>
            </a:lvl7pPr>
            <a:lvl8pPr marL="3657646" lvl="7" indent="-355605" algn="l">
              <a:lnSpc>
                <a:spcPct val="90000"/>
              </a:lnSpc>
              <a:spcBef>
                <a:spcPts val="500"/>
              </a:spcBef>
              <a:spcAft>
                <a:spcPts val="0"/>
              </a:spcAft>
              <a:buClr>
                <a:schemeClr val="dk1"/>
              </a:buClr>
              <a:buSzPts val="2000"/>
              <a:buChar char="•"/>
              <a:defRPr sz="2000"/>
            </a:lvl8pPr>
            <a:lvl9pPr marL="4114851" lvl="8" indent="-355605" algn="l">
              <a:lnSpc>
                <a:spcPct val="90000"/>
              </a:lnSpc>
              <a:spcBef>
                <a:spcPts val="500"/>
              </a:spcBef>
              <a:spcAft>
                <a:spcPts val="0"/>
              </a:spcAft>
              <a:buClr>
                <a:schemeClr val="dk1"/>
              </a:buClr>
              <a:buSzPts val="2000"/>
              <a:buChar char="•"/>
              <a:defRPr sz="2000"/>
            </a:lvl9pPr>
          </a:lstStyle>
          <a:p>
            <a:endParaRPr/>
          </a:p>
        </p:txBody>
      </p:sp>
      <p:sp>
        <p:nvSpPr>
          <p:cNvPr id="259" name="Google Shape;259;p61"/>
          <p:cNvSpPr txBox="1">
            <a:spLocks noGrp="1"/>
          </p:cNvSpPr>
          <p:nvPr>
            <p:ph type="body" idx="2"/>
          </p:nvPr>
        </p:nvSpPr>
        <p:spPr>
          <a:xfrm>
            <a:off x="1487489" y="2054224"/>
            <a:ext cx="3932236" cy="381158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1600"/>
              <a:buNone/>
              <a:defRPr sz="1600"/>
            </a:lvl1pPr>
            <a:lvl2pPr marL="914411" lvl="1" indent="-228603" algn="l">
              <a:lnSpc>
                <a:spcPct val="90000"/>
              </a:lnSpc>
              <a:spcBef>
                <a:spcPts val="500"/>
              </a:spcBef>
              <a:spcAft>
                <a:spcPts val="0"/>
              </a:spcAft>
              <a:buClr>
                <a:schemeClr val="dk1"/>
              </a:buClr>
              <a:buSzPts val="1400"/>
              <a:buNone/>
              <a:defRPr sz="1400"/>
            </a:lvl2pPr>
            <a:lvl3pPr marL="1371617" lvl="2" indent="-228603" algn="l">
              <a:lnSpc>
                <a:spcPct val="90000"/>
              </a:lnSpc>
              <a:spcBef>
                <a:spcPts val="500"/>
              </a:spcBef>
              <a:spcAft>
                <a:spcPts val="0"/>
              </a:spcAft>
              <a:buClr>
                <a:schemeClr val="dk1"/>
              </a:buClr>
              <a:buSzPts val="1200"/>
              <a:buNone/>
              <a:defRPr sz="1200"/>
            </a:lvl3pPr>
            <a:lvl4pPr marL="1828823" lvl="3" indent="-228603" algn="l">
              <a:lnSpc>
                <a:spcPct val="90000"/>
              </a:lnSpc>
              <a:spcBef>
                <a:spcPts val="500"/>
              </a:spcBef>
              <a:spcAft>
                <a:spcPts val="0"/>
              </a:spcAft>
              <a:buClr>
                <a:schemeClr val="dk1"/>
              </a:buClr>
              <a:buSzPts val="1000"/>
              <a:buNone/>
              <a:defRPr sz="1000"/>
            </a:lvl4pPr>
            <a:lvl5pPr marL="2286029" lvl="4" indent="-228603" algn="l">
              <a:lnSpc>
                <a:spcPct val="90000"/>
              </a:lnSpc>
              <a:spcBef>
                <a:spcPts val="500"/>
              </a:spcBef>
              <a:spcAft>
                <a:spcPts val="0"/>
              </a:spcAft>
              <a:buClr>
                <a:schemeClr val="dk1"/>
              </a:buClr>
              <a:buSzPts val="1000"/>
              <a:buNone/>
              <a:defRPr sz="1000"/>
            </a:lvl5pPr>
            <a:lvl6pPr marL="2743234" lvl="5" indent="-228603" algn="l">
              <a:lnSpc>
                <a:spcPct val="90000"/>
              </a:lnSpc>
              <a:spcBef>
                <a:spcPts val="500"/>
              </a:spcBef>
              <a:spcAft>
                <a:spcPts val="0"/>
              </a:spcAft>
              <a:buClr>
                <a:schemeClr val="dk1"/>
              </a:buClr>
              <a:buSzPts val="1000"/>
              <a:buNone/>
              <a:defRPr sz="1000"/>
            </a:lvl6pPr>
            <a:lvl7pPr marL="3200440" lvl="6" indent="-228603" algn="l">
              <a:lnSpc>
                <a:spcPct val="90000"/>
              </a:lnSpc>
              <a:spcBef>
                <a:spcPts val="500"/>
              </a:spcBef>
              <a:spcAft>
                <a:spcPts val="0"/>
              </a:spcAft>
              <a:buClr>
                <a:schemeClr val="dk1"/>
              </a:buClr>
              <a:buSzPts val="1000"/>
              <a:buNone/>
              <a:defRPr sz="1000"/>
            </a:lvl7pPr>
            <a:lvl8pPr marL="3657646" lvl="7" indent="-228603" algn="l">
              <a:lnSpc>
                <a:spcPct val="90000"/>
              </a:lnSpc>
              <a:spcBef>
                <a:spcPts val="500"/>
              </a:spcBef>
              <a:spcAft>
                <a:spcPts val="0"/>
              </a:spcAft>
              <a:buClr>
                <a:schemeClr val="dk1"/>
              </a:buClr>
              <a:buSzPts val="1000"/>
              <a:buNone/>
              <a:defRPr sz="1000"/>
            </a:lvl8pPr>
            <a:lvl9pPr marL="4114851" lvl="8" indent="-228603" algn="l">
              <a:lnSpc>
                <a:spcPct val="90000"/>
              </a:lnSpc>
              <a:spcBef>
                <a:spcPts val="500"/>
              </a:spcBef>
              <a:spcAft>
                <a:spcPts val="0"/>
              </a:spcAft>
              <a:buClr>
                <a:schemeClr val="dk1"/>
              </a:buClr>
              <a:buSzPts val="1000"/>
              <a:buNone/>
              <a:defRPr sz="1000"/>
            </a:lvl9pPr>
          </a:lstStyle>
          <a:p>
            <a:endParaRPr/>
          </a:p>
        </p:txBody>
      </p:sp>
      <p:sp>
        <p:nvSpPr>
          <p:cNvPr id="260" name="Google Shape;260;p61"/>
          <p:cNvSpPr txBox="1">
            <a:spLocks noGrp="1"/>
          </p:cNvSpPr>
          <p:nvPr>
            <p:ph type="dt" idx="10"/>
          </p:nvPr>
        </p:nvSpPr>
        <p:spPr>
          <a:xfrm>
            <a:off x="1487488" y="635634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1" name="Google Shape;261;p61"/>
          <p:cNvSpPr txBox="1">
            <a:spLocks noGrp="1"/>
          </p:cNvSpPr>
          <p:nvPr>
            <p:ph type="ftr" idx="11"/>
          </p:nvPr>
        </p:nvSpPr>
        <p:spPr>
          <a:xfrm>
            <a:off x="4621213" y="635634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2" name="Google Shape;262;p61"/>
          <p:cNvSpPr txBox="1">
            <a:spLocks noGrp="1"/>
          </p:cNvSpPr>
          <p:nvPr>
            <p:ph type="sldNum" idx="12"/>
          </p:nvPr>
        </p:nvSpPr>
        <p:spPr>
          <a:xfrm>
            <a:off x="9126539"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63" name="Google Shape;263;p61"/>
          <p:cNvCxnSpPr/>
          <p:nvPr/>
        </p:nvCxnSpPr>
        <p:spPr>
          <a:xfrm>
            <a:off x="1487489" y="1808956"/>
            <a:ext cx="3932236" cy="0"/>
          </a:xfrm>
          <a:prstGeom prst="straightConnector1">
            <a:avLst/>
          </a:prstGeom>
          <a:noFill/>
          <a:ln w="19050" cap="flat" cmpd="sng">
            <a:solidFill>
              <a:srgbClr val="500000"/>
            </a:solidFill>
            <a:prstDash val="solid"/>
            <a:miter lim="800000"/>
            <a:headEnd type="none" w="sm" len="sm"/>
            <a:tailEnd type="none" w="sm" len="sm"/>
          </a:ln>
        </p:spPr>
      </p:cxnSp>
      <p:pic>
        <p:nvPicPr>
          <p:cNvPr id="264" name="Google Shape;264;p61"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781424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65"/>
        <p:cNvGrpSpPr/>
        <p:nvPr/>
      </p:nvGrpSpPr>
      <p:grpSpPr>
        <a:xfrm>
          <a:off x="0" y="0"/>
          <a:ext cx="0" cy="0"/>
          <a:chOff x="0" y="0"/>
          <a:chExt cx="0" cy="0"/>
        </a:xfrm>
      </p:grpSpPr>
      <p:sp>
        <p:nvSpPr>
          <p:cNvPr id="266" name="Google Shape;266;p62"/>
          <p:cNvSpPr txBox="1">
            <a:spLocks noGrp="1"/>
          </p:cNvSpPr>
          <p:nvPr>
            <p:ph type="title"/>
          </p:nvPr>
        </p:nvSpPr>
        <p:spPr>
          <a:xfrm>
            <a:off x="1449390" y="450057"/>
            <a:ext cx="3932236" cy="13588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00000"/>
              </a:buClr>
              <a:buSzPts val="3200"/>
              <a:buFont typeface="Open Sans SemiBold"/>
              <a:buNone/>
              <a:defRPr sz="3200">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62"/>
          <p:cNvSpPr>
            <a:spLocks noGrp="1"/>
          </p:cNvSpPr>
          <p:nvPr>
            <p:ph type="pic" idx="2"/>
          </p:nvPr>
        </p:nvSpPr>
        <p:spPr>
          <a:xfrm>
            <a:off x="5697539" y="992188"/>
            <a:ext cx="6172201" cy="4873625"/>
          </a:xfrm>
          <a:prstGeom prst="rect">
            <a:avLst/>
          </a:prstGeom>
          <a:noFill/>
          <a:ln>
            <a:noFill/>
          </a:ln>
        </p:spPr>
      </p:sp>
      <p:sp>
        <p:nvSpPr>
          <p:cNvPr id="268" name="Google Shape;268;p62"/>
          <p:cNvSpPr txBox="1">
            <a:spLocks noGrp="1"/>
          </p:cNvSpPr>
          <p:nvPr>
            <p:ph type="body" idx="1"/>
          </p:nvPr>
        </p:nvSpPr>
        <p:spPr>
          <a:xfrm>
            <a:off x="1449390" y="2054224"/>
            <a:ext cx="3932236" cy="381158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1600"/>
              <a:buNone/>
              <a:defRPr sz="1600"/>
            </a:lvl1pPr>
            <a:lvl2pPr marL="914411" lvl="1" indent="-228603" algn="l">
              <a:lnSpc>
                <a:spcPct val="90000"/>
              </a:lnSpc>
              <a:spcBef>
                <a:spcPts val="500"/>
              </a:spcBef>
              <a:spcAft>
                <a:spcPts val="0"/>
              </a:spcAft>
              <a:buClr>
                <a:schemeClr val="dk1"/>
              </a:buClr>
              <a:buSzPts val="1400"/>
              <a:buNone/>
              <a:defRPr sz="1400"/>
            </a:lvl2pPr>
            <a:lvl3pPr marL="1371617" lvl="2" indent="-228603" algn="l">
              <a:lnSpc>
                <a:spcPct val="90000"/>
              </a:lnSpc>
              <a:spcBef>
                <a:spcPts val="500"/>
              </a:spcBef>
              <a:spcAft>
                <a:spcPts val="0"/>
              </a:spcAft>
              <a:buClr>
                <a:schemeClr val="dk1"/>
              </a:buClr>
              <a:buSzPts val="1200"/>
              <a:buNone/>
              <a:defRPr sz="1200"/>
            </a:lvl3pPr>
            <a:lvl4pPr marL="1828823" lvl="3" indent="-228603" algn="l">
              <a:lnSpc>
                <a:spcPct val="90000"/>
              </a:lnSpc>
              <a:spcBef>
                <a:spcPts val="500"/>
              </a:spcBef>
              <a:spcAft>
                <a:spcPts val="0"/>
              </a:spcAft>
              <a:buClr>
                <a:schemeClr val="dk1"/>
              </a:buClr>
              <a:buSzPts val="1000"/>
              <a:buNone/>
              <a:defRPr sz="1000"/>
            </a:lvl4pPr>
            <a:lvl5pPr marL="2286029" lvl="4" indent="-228603" algn="l">
              <a:lnSpc>
                <a:spcPct val="90000"/>
              </a:lnSpc>
              <a:spcBef>
                <a:spcPts val="500"/>
              </a:spcBef>
              <a:spcAft>
                <a:spcPts val="0"/>
              </a:spcAft>
              <a:buClr>
                <a:schemeClr val="dk1"/>
              </a:buClr>
              <a:buSzPts val="1000"/>
              <a:buNone/>
              <a:defRPr sz="1000"/>
            </a:lvl5pPr>
            <a:lvl6pPr marL="2743234" lvl="5" indent="-228603" algn="l">
              <a:lnSpc>
                <a:spcPct val="90000"/>
              </a:lnSpc>
              <a:spcBef>
                <a:spcPts val="500"/>
              </a:spcBef>
              <a:spcAft>
                <a:spcPts val="0"/>
              </a:spcAft>
              <a:buClr>
                <a:schemeClr val="dk1"/>
              </a:buClr>
              <a:buSzPts val="1000"/>
              <a:buNone/>
              <a:defRPr sz="1000"/>
            </a:lvl6pPr>
            <a:lvl7pPr marL="3200440" lvl="6" indent="-228603" algn="l">
              <a:lnSpc>
                <a:spcPct val="90000"/>
              </a:lnSpc>
              <a:spcBef>
                <a:spcPts val="500"/>
              </a:spcBef>
              <a:spcAft>
                <a:spcPts val="0"/>
              </a:spcAft>
              <a:buClr>
                <a:schemeClr val="dk1"/>
              </a:buClr>
              <a:buSzPts val="1000"/>
              <a:buNone/>
              <a:defRPr sz="1000"/>
            </a:lvl7pPr>
            <a:lvl8pPr marL="3657646" lvl="7" indent="-228603" algn="l">
              <a:lnSpc>
                <a:spcPct val="90000"/>
              </a:lnSpc>
              <a:spcBef>
                <a:spcPts val="500"/>
              </a:spcBef>
              <a:spcAft>
                <a:spcPts val="0"/>
              </a:spcAft>
              <a:buClr>
                <a:schemeClr val="dk1"/>
              </a:buClr>
              <a:buSzPts val="1000"/>
              <a:buNone/>
              <a:defRPr sz="1000"/>
            </a:lvl8pPr>
            <a:lvl9pPr marL="4114851" lvl="8" indent="-228603" algn="l">
              <a:lnSpc>
                <a:spcPct val="90000"/>
              </a:lnSpc>
              <a:spcBef>
                <a:spcPts val="500"/>
              </a:spcBef>
              <a:spcAft>
                <a:spcPts val="0"/>
              </a:spcAft>
              <a:buClr>
                <a:schemeClr val="dk1"/>
              </a:buClr>
              <a:buSzPts val="1000"/>
              <a:buNone/>
              <a:defRPr sz="1000"/>
            </a:lvl9pPr>
          </a:lstStyle>
          <a:p>
            <a:endParaRPr/>
          </a:p>
        </p:txBody>
      </p:sp>
      <p:sp>
        <p:nvSpPr>
          <p:cNvPr id="269" name="Google Shape;269;p62"/>
          <p:cNvSpPr txBox="1">
            <a:spLocks noGrp="1"/>
          </p:cNvSpPr>
          <p:nvPr>
            <p:ph type="dt" idx="10"/>
          </p:nvPr>
        </p:nvSpPr>
        <p:spPr>
          <a:xfrm>
            <a:off x="1449388" y="635634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0" name="Google Shape;270;p62"/>
          <p:cNvSpPr txBox="1">
            <a:spLocks noGrp="1"/>
          </p:cNvSpPr>
          <p:nvPr>
            <p:ph type="ftr" idx="11"/>
          </p:nvPr>
        </p:nvSpPr>
        <p:spPr>
          <a:xfrm>
            <a:off x="4602164" y="635634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1" name="Google Shape;271;p62"/>
          <p:cNvSpPr txBox="1">
            <a:spLocks noGrp="1"/>
          </p:cNvSpPr>
          <p:nvPr>
            <p:ph type="sldNum" idx="12"/>
          </p:nvPr>
        </p:nvSpPr>
        <p:spPr>
          <a:xfrm>
            <a:off x="9126539"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72" name="Google Shape;272;p62"/>
          <p:cNvCxnSpPr/>
          <p:nvPr/>
        </p:nvCxnSpPr>
        <p:spPr>
          <a:xfrm>
            <a:off x="1487489" y="1808956"/>
            <a:ext cx="3932236" cy="0"/>
          </a:xfrm>
          <a:prstGeom prst="straightConnector1">
            <a:avLst/>
          </a:prstGeom>
          <a:noFill/>
          <a:ln w="19050" cap="flat" cmpd="sng">
            <a:solidFill>
              <a:srgbClr val="500000"/>
            </a:solidFill>
            <a:prstDash val="solid"/>
            <a:miter lim="800000"/>
            <a:headEnd type="none" w="sm" len="sm"/>
            <a:tailEnd type="none" w="sm" len="sm"/>
          </a:ln>
        </p:spPr>
      </p:cxnSp>
      <p:pic>
        <p:nvPicPr>
          <p:cNvPr id="273" name="Google Shape;273;p62"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1752928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bg>
      <p:bgPr>
        <a:solidFill>
          <a:schemeClr val="lt1"/>
        </a:solidFill>
        <a:effectLst/>
      </p:bgPr>
    </p:bg>
    <p:spTree>
      <p:nvGrpSpPr>
        <p:cNvPr id="1" name="Shape 274"/>
        <p:cNvGrpSpPr/>
        <p:nvPr/>
      </p:nvGrpSpPr>
      <p:grpSpPr>
        <a:xfrm>
          <a:off x="0" y="0"/>
          <a:ext cx="0" cy="0"/>
          <a:chOff x="0" y="0"/>
          <a:chExt cx="0" cy="0"/>
        </a:xfrm>
      </p:grpSpPr>
      <p:sp>
        <p:nvSpPr>
          <p:cNvPr id="275" name="Google Shape;275;p63"/>
          <p:cNvSpPr txBox="1">
            <a:spLocks noGrp="1"/>
          </p:cNvSpPr>
          <p:nvPr>
            <p:ph type="title"/>
          </p:nvPr>
        </p:nvSpPr>
        <p:spPr>
          <a:xfrm>
            <a:off x="1428751" y="5000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63"/>
          <p:cNvSpPr txBox="1">
            <a:spLocks noGrp="1"/>
          </p:cNvSpPr>
          <p:nvPr>
            <p:ph type="body" idx="1"/>
          </p:nvPr>
        </p:nvSpPr>
        <p:spPr>
          <a:xfrm rot="5400000">
            <a:off x="4510880" y="-1256506"/>
            <a:ext cx="4351338" cy="10515600"/>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77" name="Google Shape;277;p63"/>
          <p:cNvSpPr txBox="1">
            <a:spLocks noGrp="1"/>
          </p:cNvSpPr>
          <p:nvPr>
            <p:ph type="dt" idx="10"/>
          </p:nvPr>
        </p:nvSpPr>
        <p:spPr>
          <a:xfrm>
            <a:off x="142875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8" name="Google Shape;278;p63"/>
          <p:cNvSpPr txBox="1">
            <a:spLocks noGrp="1"/>
          </p:cNvSpPr>
          <p:nvPr>
            <p:ph type="ftr" idx="11"/>
          </p:nvPr>
        </p:nvSpPr>
        <p:spPr>
          <a:xfrm>
            <a:off x="462915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9" name="Google Shape;279;p63"/>
          <p:cNvSpPr txBox="1">
            <a:spLocks noGrp="1"/>
          </p:cNvSpPr>
          <p:nvPr>
            <p:ph type="sldNum" idx="12"/>
          </p:nvPr>
        </p:nvSpPr>
        <p:spPr>
          <a:xfrm>
            <a:off x="9201150"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80" name="Google Shape;280;p63"/>
          <p:cNvCxnSpPr/>
          <p:nvPr/>
        </p:nvCxnSpPr>
        <p:spPr>
          <a:xfrm>
            <a:off x="1552577"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281" name="Google Shape;281;p63"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4155518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bg>
      <p:bgPr>
        <a:solidFill>
          <a:schemeClr val="lt1"/>
        </a:solidFill>
        <a:effectLst/>
      </p:bgPr>
    </p:bg>
    <p:spTree>
      <p:nvGrpSpPr>
        <p:cNvPr id="1" name="Shape 282"/>
        <p:cNvGrpSpPr/>
        <p:nvPr/>
      </p:nvGrpSpPr>
      <p:grpSpPr>
        <a:xfrm>
          <a:off x="0" y="0"/>
          <a:ext cx="0" cy="0"/>
          <a:chOff x="0" y="0"/>
          <a:chExt cx="0" cy="0"/>
        </a:xfrm>
      </p:grpSpPr>
      <p:sp>
        <p:nvSpPr>
          <p:cNvPr id="283" name="Google Shape;283;p6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64"/>
          <p:cNvSpPr txBox="1">
            <a:spLocks noGrp="1"/>
          </p:cNvSpPr>
          <p:nvPr>
            <p:ph type="body" idx="1"/>
          </p:nvPr>
        </p:nvSpPr>
        <p:spPr>
          <a:xfrm rot="5400000">
            <a:off x="2066131" y="-329406"/>
            <a:ext cx="5811838" cy="7200900"/>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85" name="Google Shape;285;p64"/>
          <p:cNvSpPr txBox="1">
            <a:spLocks noGrp="1"/>
          </p:cNvSpPr>
          <p:nvPr>
            <p:ph type="dt" idx="10"/>
          </p:nvPr>
        </p:nvSpPr>
        <p:spPr>
          <a:xfrm>
            <a:off x="13716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6" name="Google Shape;286;p64"/>
          <p:cNvSpPr txBox="1">
            <a:spLocks noGrp="1"/>
          </p:cNvSpPr>
          <p:nvPr>
            <p:ph type="ftr" idx="11"/>
          </p:nvPr>
        </p:nvSpPr>
        <p:spPr>
          <a:xfrm>
            <a:off x="43053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7" name="Google Shape;287;p6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88" name="Google Shape;288;p64"/>
          <p:cNvCxnSpPr/>
          <p:nvPr/>
        </p:nvCxnSpPr>
        <p:spPr>
          <a:xfrm rot="10800000">
            <a:off x="9431109" y="365125"/>
            <a:ext cx="0" cy="4983032"/>
          </a:xfrm>
          <a:prstGeom prst="straightConnector1">
            <a:avLst/>
          </a:prstGeom>
          <a:noFill/>
          <a:ln w="19050" cap="flat" cmpd="sng">
            <a:solidFill>
              <a:srgbClr val="500000"/>
            </a:solidFill>
            <a:prstDash val="solid"/>
            <a:miter lim="800000"/>
            <a:headEnd type="none" w="sm" len="sm"/>
            <a:tailEnd type="none" w="sm" len="sm"/>
          </a:ln>
        </p:spPr>
      </p:cxnSp>
      <p:pic>
        <p:nvPicPr>
          <p:cNvPr id="289" name="Google Shape;289;p64"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2223630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BC H1-2 slides">
  <p:cSld name="FBC H1-2 slides">
    <p:spTree>
      <p:nvGrpSpPr>
        <p:cNvPr id="1" name="Shape 290"/>
        <p:cNvGrpSpPr/>
        <p:nvPr/>
      </p:nvGrpSpPr>
      <p:grpSpPr>
        <a:xfrm>
          <a:off x="0" y="0"/>
          <a:ext cx="0" cy="0"/>
          <a:chOff x="0" y="0"/>
          <a:chExt cx="0" cy="0"/>
        </a:xfrm>
      </p:grpSpPr>
      <p:sp>
        <p:nvSpPr>
          <p:cNvPr id="291" name="Google Shape;291;p65"/>
          <p:cNvSpPr/>
          <p:nvPr/>
        </p:nvSpPr>
        <p:spPr>
          <a:xfrm>
            <a:off x="0" y="0"/>
            <a:ext cx="29464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292" name="Google Shape;292;p65"/>
          <p:cNvSpPr txBox="1">
            <a:spLocks noGrp="1"/>
          </p:cNvSpPr>
          <p:nvPr>
            <p:ph type="title"/>
          </p:nvPr>
        </p:nvSpPr>
        <p:spPr>
          <a:xfrm>
            <a:off x="609600" y="474944"/>
            <a:ext cx="10972800" cy="701690"/>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4400"/>
              <a:buFont typeface="Verdana"/>
              <a:buNone/>
              <a:defRPr b="1">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65"/>
          <p:cNvSpPr txBox="1">
            <a:spLocks noGrp="1"/>
          </p:cNvSpPr>
          <p:nvPr>
            <p:ph type="body" idx="1"/>
          </p:nvPr>
        </p:nvSpPr>
        <p:spPr>
          <a:xfrm>
            <a:off x="609600" y="1371602"/>
            <a:ext cx="10769600" cy="608331"/>
          </a:xfrm>
          <a:prstGeom prst="rect">
            <a:avLst/>
          </a:prstGeom>
          <a:noFill/>
          <a:ln>
            <a:noFill/>
          </a:ln>
        </p:spPr>
        <p:txBody>
          <a:bodyPr spcFirstLastPara="1" wrap="square" lIns="91425" tIns="45700" rIns="91425" bIns="45700" anchor="t" anchorCtr="0">
            <a:spAutoFit/>
          </a:bodyPr>
          <a:lstStyle>
            <a:lvl1pPr marL="457206" lvl="0" indent="-228603" algn="l">
              <a:lnSpc>
                <a:spcPct val="90000"/>
              </a:lnSpc>
              <a:spcBef>
                <a:spcPts val="1000"/>
              </a:spcBef>
              <a:spcAft>
                <a:spcPts val="0"/>
              </a:spcAft>
              <a:buClr>
                <a:schemeClr val="dk1"/>
              </a:buClr>
              <a:buSzPts val="2800"/>
              <a:buFont typeface="Verdana"/>
              <a:buNone/>
              <a:defRPr>
                <a:latin typeface="Verdana"/>
                <a:ea typeface="Verdana"/>
                <a:cs typeface="Verdana"/>
                <a:sym typeface="Verdana"/>
              </a:defRPr>
            </a:lvl1pPr>
            <a:lvl2pPr marL="914411" lvl="1" indent="-342905" algn="l">
              <a:lnSpc>
                <a:spcPct val="90000"/>
              </a:lnSpc>
              <a:spcBef>
                <a:spcPts val="500"/>
              </a:spcBef>
              <a:spcAft>
                <a:spcPts val="0"/>
              </a:spcAft>
              <a:buClr>
                <a:schemeClr val="dk1"/>
              </a:buClr>
              <a:buSzPts val="1800"/>
              <a:buChar char="•"/>
              <a:defRPr/>
            </a:lvl2pPr>
            <a:lvl3pPr marL="1371617" lvl="2" indent="-342905" algn="l">
              <a:lnSpc>
                <a:spcPct val="90000"/>
              </a:lnSpc>
              <a:spcBef>
                <a:spcPts val="500"/>
              </a:spcBef>
              <a:spcAft>
                <a:spcPts val="0"/>
              </a:spcAft>
              <a:buClr>
                <a:schemeClr val="dk1"/>
              </a:buClr>
              <a:buSzPts val="1800"/>
              <a:buChar char="•"/>
              <a:defRPr/>
            </a:lvl3pPr>
            <a:lvl4pPr marL="1828823" lvl="3" indent="-342905" algn="l">
              <a:lnSpc>
                <a:spcPct val="90000"/>
              </a:lnSpc>
              <a:spcBef>
                <a:spcPts val="500"/>
              </a:spcBef>
              <a:spcAft>
                <a:spcPts val="0"/>
              </a:spcAft>
              <a:buClr>
                <a:schemeClr val="dk1"/>
              </a:buClr>
              <a:buSzPts val="1800"/>
              <a:buChar char="•"/>
              <a:defRPr/>
            </a:lvl4pPr>
            <a:lvl5pPr marL="2286029" lvl="4" indent="-342905" algn="l">
              <a:lnSpc>
                <a:spcPct val="90000"/>
              </a:lnSpc>
              <a:spcBef>
                <a:spcPts val="500"/>
              </a:spcBef>
              <a:spcAft>
                <a:spcPts val="0"/>
              </a:spcAft>
              <a:buClr>
                <a:schemeClr val="dk1"/>
              </a:buClr>
              <a:buSzPts val="1800"/>
              <a:buChar char="•"/>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94" name="Google Shape;294;p65"/>
          <p:cNvSpPr txBox="1"/>
          <p:nvPr/>
        </p:nvSpPr>
        <p:spPr>
          <a:xfrm>
            <a:off x="609600" y="37901"/>
            <a:ext cx="109728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Black"/>
                <a:ea typeface="Arial Black"/>
                <a:cs typeface="Arial Black"/>
                <a:sym typeface="Arial Black"/>
              </a:rPr>
              <a:t>Earth Materials</a:t>
            </a:r>
            <a:endParaRPr sz="1800" dirty="0"/>
          </a:p>
        </p:txBody>
      </p:sp>
    </p:spTree>
    <p:extLst>
      <p:ext uri="{BB962C8B-B14F-4D97-AF65-F5344CB8AC3E}">
        <p14:creationId xmlns:p14="http://schemas.microsoft.com/office/powerpoint/2010/main" val="274818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BC H1-1 slides">
  <p:cSld name="FBC H1-1 slides">
    <p:spTree>
      <p:nvGrpSpPr>
        <p:cNvPr id="1" name="Shape 295"/>
        <p:cNvGrpSpPr/>
        <p:nvPr/>
      </p:nvGrpSpPr>
      <p:grpSpPr>
        <a:xfrm>
          <a:off x="0" y="0"/>
          <a:ext cx="0" cy="0"/>
          <a:chOff x="0" y="0"/>
          <a:chExt cx="0" cy="0"/>
        </a:xfrm>
      </p:grpSpPr>
      <p:sp>
        <p:nvSpPr>
          <p:cNvPr id="296" name="Google Shape;296;p66"/>
          <p:cNvSpPr/>
          <p:nvPr/>
        </p:nvSpPr>
        <p:spPr>
          <a:xfrm>
            <a:off x="0" y="0"/>
            <a:ext cx="42672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297" name="Google Shape;297;p66"/>
          <p:cNvSpPr txBox="1">
            <a:spLocks noGrp="1"/>
          </p:cNvSpPr>
          <p:nvPr>
            <p:ph type="title"/>
          </p:nvPr>
        </p:nvSpPr>
        <p:spPr>
          <a:xfrm>
            <a:off x="609600" y="474944"/>
            <a:ext cx="10972800" cy="701690"/>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4400"/>
              <a:buFont typeface="Verdana"/>
              <a:buNone/>
              <a:defRPr b="1">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66"/>
          <p:cNvSpPr txBox="1">
            <a:spLocks noGrp="1"/>
          </p:cNvSpPr>
          <p:nvPr>
            <p:ph type="body" idx="1"/>
          </p:nvPr>
        </p:nvSpPr>
        <p:spPr>
          <a:xfrm>
            <a:off x="609600" y="1371602"/>
            <a:ext cx="10769600" cy="608331"/>
          </a:xfrm>
          <a:prstGeom prst="rect">
            <a:avLst/>
          </a:prstGeom>
          <a:noFill/>
          <a:ln>
            <a:noFill/>
          </a:ln>
        </p:spPr>
        <p:txBody>
          <a:bodyPr spcFirstLastPara="1" wrap="square" lIns="91425" tIns="45700" rIns="91425" bIns="45700" anchor="t" anchorCtr="0">
            <a:spAutoFit/>
          </a:bodyPr>
          <a:lstStyle>
            <a:lvl1pPr marL="457206" lvl="0" indent="-228603" algn="l">
              <a:lnSpc>
                <a:spcPct val="90000"/>
              </a:lnSpc>
              <a:spcBef>
                <a:spcPts val="1000"/>
              </a:spcBef>
              <a:spcAft>
                <a:spcPts val="0"/>
              </a:spcAft>
              <a:buClr>
                <a:schemeClr val="dk1"/>
              </a:buClr>
              <a:buSzPts val="2800"/>
              <a:buFont typeface="Verdana"/>
              <a:buNone/>
              <a:defRPr>
                <a:latin typeface="Verdana"/>
                <a:ea typeface="Verdana"/>
                <a:cs typeface="Verdana"/>
                <a:sym typeface="Verdana"/>
              </a:defRPr>
            </a:lvl1pPr>
            <a:lvl2pPr marL="914411" lvl="1" indent="-342905" algn="l">
              <a:lnSpc>
                <a:spcPct val="90000"/>
              </a:lnSpc>
              <a:spcBef>
                <a:spcPts val="500"/>
              </a:spcBef>
              <a:spcAft>
                <a:spcPts val="0"/>
              </a:spcAft>
              <a:buClr>
                <a:schemeClr val="dk1"/>
              </a:buClr>
              <a:buSzPts val="1800"/>
              <a:buChar char="•"/>
              <a:defRPr/>
            </a:lvl2pPr>
            <a:lvl3pPr marL="1371617" lvl="2" indent="-342905" algn="l">
              <a:lnSpc>
                <a:spcPct val="90000"/>
              </a:lnSpc>
              <a:spcBef>
                <a:spcPts val="500"/>
              </a:spcBef>
              <a:spcAft>
                <a:spcPts val="0"/>
              </a:spcAft>
              <a:buClr>
                <a:schemeClr val="dk1"/>
              </a:buClr>
              <a:buSzPts val="1800"/>
              <a:buChar char="•"/>
              <a:defRPr/>
            </a:lvl3pPr>
            <a:lvl4pPr marL="1828823" lvl="3" indent="-342905" algn="l">
              <a:lnSpc>
                <a:spcPct val="90000"/>
              </a:lnSpc>
              <a:spcBef>
                <a:spcPts val="500"/>
              </a:spcBef>
              <a:spcAft>
                <a:spcPts val="0"/>
              </a:spcAft>
              <a:buClr>
                <a:schemeClr val="dk1"/>
              </a:buClr>
              <a:buSzPts val="1800"/>
              <a:buChar char="•"/>
              <a:defRPr/>
            </a:lvl4pPr>
            <a:lvl5pPr marL="2286029" lvl="4" indent="-342905" algn="l">
              <a:lnSpc>
                <a:spcPct val="90000"/>
              </a:lnSpc>
              <a:spcBef>
                <a:spcPts val="500"/>
              </a:spcBef>
              <a:spcAft>
                <a:spcPts val="0"/>
              </a:spcAft>
              <a:buClr>
                <a:schemeClr val="dk1"/>
              </a:buClr>
              <a:buSzPts val="1800"/>
              <a:buChar char="•"/>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99" name="Google Shape;299;p66"/>
          <p:cNvSpPr txBox="1"/>
          <p:nvPr/>
        </p:nvSpPr>
        <p:spPr>
          <a:xfrm>
            <a:off x="609600" y="37901"/>
            <a:ext cx="109728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Black"/>
                <a:ea typeface="Arial Black"/>
                <a:cs typeface="Arial Black"/>
                <a:sym typeface="Arial Black"/>
              </a:rPr>
              <a:t>Foundation Requirements</a:t>
            </a:r>
            <a:endParaRPr sz="1400" b="1" i="0" u="none" strike="noStrike" cap="none" dirty="0">
              <a:solidFill>
                <a:schemeClr val="lt1"/>
              </a:solidFill>
              <a:latin typeface="Arial Black"/>
              <a:ea typeface="Arial Black"/>
              <a:cs typeface="Arial Black"/>
              <a:sym typeface="Arial Black"/>
            </a:endParaRPr>
          </a:p>
        </p:txBody>
      </p:sp>
    </p:spTree>
    <p:extLst>
      <p:ext uri="{BB962C8B-B14F-4D97-AF65-F5344CB8AC3E}">
        <p14:creationId xmlns:p14="http://schemas.microsoft.com/office/powerpoint/2010/main" val="3510887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BC H1-4 slides">
  <p:cSld name="FBC H1-4 slides">
    <p:spTree>
      <p:nvGrpSpPr>
        <p:cNvPr id="1" name="Shape 300"/>
        <p:cNvGrpSpPr/>
        <p:nvPr/>
      </p:nvGrpSpPr>
      <p:grpSpPr>
        <a:xfrm>
          <a:off x="0" y="0"/>
          <a:ext cx="0" cy="0"/>
          <a:chOff x="0" y="0"/>
          <a:chExt cx="0" cy="0"/>
        </a:xfrm>
      </p:grpSpPr>
      <p:sp>
        <p:nvSpPr>
          <p:cNvPr id="301" name="Google Shape;301;p67"/>
          <p:cNvSpPr/>
          <p:nvPr/>
        </p:nvSpPr>
        <p:spPr>
          <a:xfrm>
            <a:off x="0" y="0"/>
            <a:ext cx="25400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302" name="Google Shape;302;p67"/>
          <p:cNvSpPr txBox="1">
            <a:spLocks noGrp="1"/>
          </p:cNvSpPr>
          <p:nvPr>
            <p:ph type="title"/>
          </p:nvPr>
        </p:nvSpPr>
        <p:spPr>
          <a:xfrm>
            <a:off x="609600" y="474944"/>
            <a:ext cx="10972800" cy="701690"/>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4400"/>
              <a:buFont typeface="Verdana"/>
              <a:buNone/>
              <a:defRPr b="1">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67"/>
          <p:cNvSpPr txBox="1">
            <a:spLocks noGrp="1"/>
          </p:cNvSpPr>
          <p:nvPr>
            <p:ph type="body" idx="1"/>
          </p:nvPr>
        </p:nvSpPr>
        <p:spPr>
          <a:xfrm>
            <a:off x="609600" y="1371602"/>
            <a:ext cx="10769600" cy="608331"/>
          </a:xfrm>
          <a:prstGeom prst="rect">
            <a:avLst/>
          </a:prstGeom>
          <a:noFill/>
          <a:ln>
            <a:noFill/>
          </a:ln>
        </p:spPr>
        <p:txBody>
          <a:bodyPr spcFirstLastPara="1" wrap="square" lIns="91425" tIns="45700" rIns="91425" bIns="45700" anchor="t" anchorCtr="0">
            <a:spAutoFit/>
          </a:bodyPr>
          <a:lstStyle>
            <a:lvl1pPr marL="457206" lvl="0" indent="-228603" algn="l">
              <a:lnSpc>
                <a:spcPct val="90000"/>
              </a:lnSpc>
              <a:spcBef>
                <a:spcPts val="1000"/>
              </a:spcBef>
              <a:spcAft>
                <a:spcPts val="0"/>
              </a:spcAft>
              <a:buClr>
                <a:schemeClr val="dk1"/>
              </a:buClr>
              <a:buSzPts val="2800"/>
              <a:buFont typeface="Verdana"/>
              <a:buNone/>
              <a:defRPr>
                <a:latin typeface="Verdana"/>
                <a:ea typeface="Verdana"/>
                <a:cs typeface="Verdana"/>
                <a:sym typeface="Verdana"/>
              </a:defRPr>
            </a:lvl1pPr>
            <a:lvl2pPr marL="914411" lvl="1" indent="-342905" algn="l">
              <a:lnSpc>
                <a:spcPct val="90000"/>
              </a:lnSpc>
              <a:spcBef>
                <a:spcPts val="500"/>
              </a:spcBef>
              <a:spcAft>
                <a:spcPts val="0"/>
              </a:spcAft>
              <a:buClr>
                <a:schemeClr val="dk1"/>
              </a:buClr>
              <a:buSzPts val="1800"/>
              <a:buChar char="•"/>
              <a:defRPr/>
            </a:lvl2pPr>
            <a:lvl3pPr marL="1371617" lvl="2" indent="-342905" algn="l">
              <a:lnSpc>
                <a:spcPct val="90000"/>
              </a:lnSpc>
              <a:spcBef>
                <a:spcPts val="500"/>
              </a:spcBef>
              <a:spcAft>
                <a:spcPts val="0"/>
              </a:spcAft>
              <a:buClr>
                <a:schemeClr val="dk1"/>
              </a:buClr>
              <a:buSzPts val="1800"/>
              <a:buChar char="•"/>
              <a:defRPr/>
            </a:lvl3pPr>
            <a:lvl4pPr marL="1828823" lvl="3" indent="-342905" algn="l">
              <a:lnSpc>
                <a:spcPct val="90000"/>
              </a:lnSpc>
              <a:spcBef>
                <a:spcPts val="500"/>
              </a:spcBef>
              <a:spcAft>
                <a:spcPts val="0"/>
              </a:spcAft>
              <a:buClr>
                <a:schemeClr val="dk1"/>
              </a:buClr>
              <a:buSzPts val="1800"/>
              <a:buChar char="•"/>
              <a:defRPr/>
            </a:lvl4pPr>
            <a:lvl5pPr marL="2286029" lvl="4" indent="-342905" algn="l">
              <a:lnSpc>
                <a:spcPct val="90000"/>
              </a:lnSpc>
              <a:spcBef>
                <a:spcPts val="500"/>
              </a:spcBef>
              <a:spcAft>
                <a:spcPts val="0"/>
              </a:spcAft>
              <a:buClr>
                <a:schemeClr val="dk1"/>
              </a:buClr>
              <a:buSzPts val="1800"/>
              <a:buChar char="•"/>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04" name="Google Shape;304;p67"/>
          <p:cNvSpPr txBox="1"/>
          <p:nvPr/>
        </p:nvSpPr>
        <p:spPr>
          <a:xfrm>
            <a:off x="609600" y="37901"/>
            <a:ext cx="109728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Black"/>
                <a:ea typeface="Arial Black"/>
                <a:cs typeface="Arial Black"/>
                <a:sym typeface="Arial Black"/>
              </a:rPr>
              <a:t>Foundations</a:t>
            </a:r>
            <a:endParaRPr sz="1800" dirty="0"/>
          </a:p>
        </p:txBody>
      </p:sp>
    </p:spTree>
    <p:extLst>
      <p:ext uri="{BB962C8B-B14F-4D97-AF65-F5344CB8AC3E}">
        <p14:creationId xmlns:p14="http://schemas.microsoft.com/office/powerpoint/2010/main" val="274293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66704"/>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307098"/>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46861"/>
            <a:ext cx="5386917" cy="3179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2307098"/>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8" y="2946861"/>
            <a:ext cx="5389033" cy="3179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4CE51-D15A-BB47-9138-751D578D2580}"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203057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descr="PSCwall.ps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9938" y="208038"/>
            <a:ext cx="11672125" cy="6441925"/>
          </a:xfrm>
          <a:prstGeom prst="rect">
            <a:avLst/>
          </a:prstGeom>
        </p:spPr>
      </p:pic>
      <p:sp>
        <p:nvSpPr>
          <p:cNvPr id="12" name="Rectangle 11"/>
          <p:cNvSpPr/>
          <p:nvPr userDrawn="1"/>
        </p:nvSpPr>
        <p:spPr>
          <a:xfrm>
            <a:off x="1060470" y="2093434"/>
            <a:ext cx="10071060" cy="26711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060470" y="2742924"/>
            <a:ext cx="128016"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1003514" y="2758222"/>
            <a:ext cx="128016"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5C4CE51-D15A-BB47-9138-751D578D2580}"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FB8FF-E84C-EC49-87A9-5C830135652C}" type="slidenum">
              <a:rPr lang="en-US" smtClean="0"/>
              <a:t>‹#›</a:t>
            </a:fld>
            <a:endParaRPr lang="en-US"/>
          </a:p>
        </p:txBody>
      </p:sp>
      <p:sp>
        <p:nvSpPr>
          <p:cNvPr id="2" name="Title 1"/>
          <p:cNvSpPr>
            <a:spLocks noGrp="1"/>
          </p:cNvSpPr>
          <p:nvPr>
            <p:ph type="title"/>
          </p:nvPr>
        </p:nvSpPr>
        <p:spPr>
          <a:xfrm>
            <a:off x="1499616" y="2872522"/>
            <a:ext cx="9192768" cy="1143000"/>
          </a:xfrm>
        </p:spPr>
        <p:txBody>
          <a:bodyPr>
            <a:normAutofit/>
          </a:bodyPr>
          <a:lstStyle>
            <a:lvl1pPr>
              <a:defRPr sz="3400" b="1">
                <a:solidFill>
                  <a:srgbClr val="500000"/>
                </a:solidFill>
                <a:latin typeface="Arial" charset="0"/>
                <a:ea typeface="Arial" charset="0"/>
                <a:cs typeface="Arial" charset="0"/>
              </a:defRPr>
            </a:lvl1pPr>
          </a:lstStyle>
          <a:p>
            <a:r>
              <a:rPr lang="en-US" dirty="0"/>
              <a:t>Click to edit Master title style</a:t>
            </a:r>
          </a:p>
        </p:txBody>
      </p:sp>
      <p:pic>
        <p:nvPicPr>
          <p:cNvPr id="16" name="Picture 15" descr="TAM-LogoBox.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4468" y="1424596"/>
            <a:ext cx="1303064" cy="1303064"/>
          </a:xfrm>
          <a:prstGeom prst="rect">
            <a:avLst/>
          </a:prstGeom>
        </p:spPr>
      </p:pic>
    </p:spTree>
    <p:extLst>
      <p:ext uri="{BB962C8B-B14F-4D97-AF65-F5344CB8AC3E}">
        <p14:creationId xmlns:p14="http://schemas.microsoft.com/office/powerpoint/2010/main" val="171542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4CE51-D15A-BB47-9138-751D578D2580}" type="datetimeFigureOut">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8211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1171075"/>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171075"/>
            <a:ext cx="6815667" cy="4955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11" y="2406317"/>
            <a:ext cx="4011084" cy="3719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4CE51-D15A-BB47-9138-751D578D2580}"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45706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06905"/>
            <a:ext cx="7315200" cy="36206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4CE51-D15A-BB47-9138-751D578D2580}"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8555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79834"/>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122834"/>
            <a:ext cx="10972800" cy="40033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4CE51-D15A-BB47-9138-751D578D2580}" type="datetimeFigureOut">
              <a:rPr lang="en-US" smtClean="0"/>
              <a:t>10/31/2023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FB8FF-E84C-EC49-87A9-5C830135652C}" type="slidenum">
              <a:rPr lang="en-US" smtClean="0"/>
              <a:t>‹#›</a:t>
            </a:fld>
            <a:endParaRPr lang="en-US"/>
          </a:p>
        </p:txBody>
      </p:sp>
      <p:sp>
        <p:nvSpPr>
          <p:cNvPr id="8" name="Shape 461"/>
          <p:cNvSpPr/>
          <p:nvPr userDrawn="1"/>
        </p:nvSpPr>
        <p:spPr>
          <a:xfrm>
            <a:off x="203205" y="6575107"/>
            <a:ext cx="9400417" cy="0"/>
          </a:xfrm>
          <a:prstGeom prst="line">
            <a:avLst/>
          </a:prstGeom>
          <a:ln w="12700">
            <a:solidFill>
              <a:srgbClr val="E4002B"/>
            </a:solidFill>
            <a:miter lim="400000"/>
          </a:ln>
        </p:spPr>
        <p:txBody>
          <a:bodyPr lIns="50800" tIns="50800" rIns="50800" bIns="50800" anchor="ctr"/>
          <a:lstStyle/>
          <a:p>
            <a:pPr>
              <a:defRPr sz="3200"/>
            </a:pPr>
            <a:endParaRPr sz="3200">
              <a:ln w="3175" cmpd="sng">
                <a:solidFill>
                  <a:srgbClr val="000000"/>
                </a:solidFill>
              </a:ln>
            </a:endParaRPr>
          </a:p>
        </p:txBody>
      </p:sp>
      <p:pic>
        <p:nvPicPr>
          <p:cNvPr id="13" name="Picture 12"/>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83823" y="231831"/>
            <a:ext cx="11424356" cy="926298"/>
          </a:xfrm>
          <a:prstGeom prst="rect">
            <a:avLst/>
          </a:prstGeom>
        </p:spPr>
      </p:pic>
      <p:sp>
        <p:nvSpPr>
          <p:cNvPr id="15" name="Rectangle 14"/>
          <p:cNvSpPr/>
          <p:nvPr userDrawn="1"/>
        </p:nvSpPr>
        <p:spPr>
          <a:xfrm>
            <a:off x="383823" y="383114"/>
            <a:ext cx="120848" cy="58240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668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50"/>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SemiBold"/>
              <a:buNone/>
              <a:defRPr sz="4400" b="0" i="0" u="none" strike="noStrike" cap="none">
                <a:solidFill>
                  <a:schemeClr val="dk1"/>
                </a:solidFill>
                <a:latin typeface="Open Sans SemiBold"/>
                <a:ea typeface="Open Sans SemiBold"/>
                <a:cs typeface="Open Sans SemiBold"/>
                <a:sym typeface="Open Sa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7" name="Google Shape;307;p50"/>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08" name="Google Shape;308;p50"/>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09" name="Google Shape;309;p50"/>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10" name="Google Shape;310;p5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016429285"/>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408CB-60A9-49EC-9345-B38187D519DC}"/>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D9FB2F-B756-45EF-B72D-F0EAF36ADC34}"/>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6AA417-DF94-4149-9130-8A5CB74FD8AA}"/>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2487-87C9-477B-ABCF-CF680F93C522}" type="datetimeFigureOut">
              <a:rPr lang="en-US" smtClean="0"/>
              <a:t>10/31/2023</a:t>
            </a:fld>
            <a:endParaRPr lang="en-US" dirty="0"/>
          </a:p>
        </p:txBody>
      </p:sp>
      <p:sp>
        <p:nvSpPr>
          <p:cNvPr id="5" name="Footer Placeholder 4">
            <a:extLst>
              <a:ext uri="{FF2B5EF4-FFF2-40B4-BE49-F238E27FC236}">
                <a16:creationId xmlns:a16="http://schemas.microsoft.com/office/drawing/2014/main" id="{8D36FD25-AA57-4205-9A0E-AC3CC30F65A2}"/>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CF80B6F-D77F-4CFD-A646-A5E3CF32D135}"/>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FF249-FB7D-4D90-BFFE-C67A679732FA}" type="slidenum">
              <a:rPr lang="en-US" smtClean="0"/>
              <a:t>‹#›</a:t>
            </a:fld>
            <a:endParaRPr lang="en-US" dirty="0"/>
          </a:p>
        </p:txBody>
      </p:sp>
    </p:spTree>
    <p:extLst>
      <p:ext uri="{BB962C8B-B14F-4D97-AF65-F5344CB8AC3E}">
        <p14:creationId xmlns:p14="http://schemas.microsoft.com/office/powerpoint/2010/main" val="226001256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48"/>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SemiBold"/>
              <a:buNone/>
              <a:defRPr sz="4400" b="0" i="0" u="none" strike="noStrike" cap="none">
                <a:solidFill>
                  <a:schemeClr val="dk1"/>
                </a:solidFill>
                <a:latin typeface="Open Sans SemiBold"/>
                <a:ea typeface="Open Sans SemiBold"/>
                <a:cs typeface="Open Sans SemiBold"/>
                <a:sym typeface="Open Sa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7" name="Google Shape;197;p48"/>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98" name="Google Shape;198;p4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99" name="Google Shape;199;p48"/>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00" name="Google Shape;200;p4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48478144"/>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 a Better World:</a:t>
            </a:r>
            <a:br>
              <a:rPr lang="en-US" dirty="0"/>
            </a:br>
            <a:r>
              <a:rPr lang="en-US" dirty="0"/>
              <a:t>Veterans in the TAMU SoA</a:t>
            </a:r>
          </a:p>
        </p:txBody>
      </p:sp>
      <p:sp>
        <p:nvSpPr>
          <p:cNvPr id="3" name="Subtitle 2"/>
          <p:cNvSpPr>
            <a:spLocks noGrp="1"/>
          </p:cNvSpPr>
          <p:nvPr>
            <p:ph type="subTitle" idx="1"/>
          </p:nvPr>
        </p:nvSpPr>
        <p:spPr/>
        <p:txBody>
          <a:bodyPr>
            <a:normAutofit fontScale="85000" lnSpcReduction="20000"/>
          </a:bodyPr>
          <a:lstStyle/>
          <a:p>
            <a:r>
              <a:rPr lang="en-US" dirty="0"/>
              <a:t>Interim Dean of the School of Architecture</a:t>
            </a:r>
          </a:p>
          <a:p>
            <a:r>
              <a:rPr lang="en-US" dirty="0"/>
              <a:t>Patrick C. Suermann, PhD, PE, LEED AP, F. ASCE, F.SAME</a:t>
            </a:r>
          </a:p>
          <a:p>
            <a:r>
              <a:rPr lang="en-US" dirty="0"/>
              <a:t>Lt Col, USAF, ret.</a:t>
            </a:r>
          </a:p>
        </p:txBody>
      </p:sp>
      <p:cxnSp>
        <p:nvCxnSpPr>
          <p:cNvPr id="5" name="Straight Connector 4"/>
          <p:cNvCxnSpPr/>
          <p:nvPr/>
        </p:nvCxnSpPr>
        <p:spPr>
          <a:xfrm>
            <a:off x="4082717" y="4185747"/>
            <a:ext cx="4026569" cy="0"/>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69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a:t>
            </a:r>
          </a:p>
        </p:txBody>
      </p:sp>
    </p:spTree>
    <p:extLst>
      <p:ext uri="{BB962C8B-B14F-4D97-AF65-F5344CB8AC3E}">
        <p14:creationId xmlns:p14="http://schemas.microsoft.com/office/powerpoint/2010/main" val="171491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0622-384A-4EEC-89E8-5F5FBE83E64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76F7C23-2A37-4616-B639-5A086D16634F}"/>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Introduction</a:t>
            </a:r>
          </a:p>
          <a:p>
            <a:pPr marL="457200" indent="-457200">
              <a:buFont typeface="Arial" panose="020B0604020202020204" pitchFamily="34" charset="0"/>
              <a:buChar char="•"/>
            </a:pPr>
            <a:r>
              <a:rPr lang="en-US" dirty="0"/>
              <a:t>PLAN</a:t>
            </a:r>
          </a:p>
          <a:p>
            <a:pPr marL="457200" indent="-457200">
              <a:buFont typeface="Arial" panose="020B0604020202020204" pitchFamily="34" charset="0"/>
              <a:buChar char="•"/>
            </a:pPr>
            <a:r>
              <a:rPr lang="en-US" dirty="0"/>
              <a:t>DESIGN</a:t>
            </a:r>
          </a:p>
          <a:p>
            <a:pPr marL="457200" indent="-457200">
              <a:buFont typeface="Arial" panose="020B0604020202020204" pitchFamily="34" charset="0"/>
              <a:buChar char="•"/>
            </a:pPr>
            <a:r>
              <a:rPr lang="en-US" dirty="0"/>
              <a:t>DELIVER</a:t>
            </a:r>
          </a:p>
          <a:p>
            <a:pPr marL="457200" indent="-457200">
              <a:buFont typeface="Arial" panose="020B0604020202020204" pitchFamily="34" charset="0"/>
              <a:buChar char="•"/>
            </a:pPr>
            <a:r>
              <a:rPr lang="en-US" dirty="0"/>
              <a:t>Summary</a:t>
            </a:r>
          </a:p>
        </p:txBody>
      </p:sp>
      <p:pic>
        <p:nvPicPr>
          <p:cNvPr id="5" name="Picture 4">
            <a:extLst>
              <a:ext uri="{FF2B5EF4-FFF2-40B4-BE49-F238E27FC236}">
                <a16:creationId xmlns:a16="http://schemas.microsoft.com/office/drawing/2014/main" id="{EAA74326-B59C-4705-995D-EC429B66EA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3148" y="1538769"/>
            <a:ext cx="4421652" cy="44216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8389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609601" y="1478844"/>
            <a:ext cx="6394882" cy="4647321"/>
          </a:xfrm>
        </p:spPr>
        <p:txBody>
          <a:bodyPr>
            <a:normAutofit/>
          </a:bodyPr>
          <a:lstStyle/>
          <a:p>
            <a:pPr marL="457200" indent="-457200">
              <a:buFont typeface="Arial" panose="020B0604020202020204" pitchFamily="34" charset="0"/>
              <a:buChar char="•"/>
            </a:pPr>
            <a:r>
              <a:rPr lang="en-US" dirty="0"/>
              <a:t>Introduction</a:t>
            </a:r>
          </a:p>
          <a:p>
            <a:pPr marL="457200" indent="-457200">
              <a:buFont typeface="Arial" panose="020B0604020202020204" pitchFamily="34" charset="0"/>
              <a:buChar char="•"/>
            </a:pPr>
            <a:r>
              <a:rPr lang="en-US" dirty="0"/>
              <a:t>Background</a:t>
            </a:r>
          </a:p>
          <a:p>
            <a:pPr marL="457200" indent="-457200">
              <a:buFont typeface="Arial" panose="020B0604020202020204" pitchFamily="34" charset="0"/>
              <a:buChar char="•"/>
            </a:pPr>
            <a:r>
              <a:rPr lang="en-US" dirty="0"/>
              <a:t>PLAN</a:t>
            </a:r>
          </a:p>
          <a:p>
            <a:pPr marL="457200" indent="-457200">
              <a:buFont typeface="Arial" panose="020B0604020202020204" pitchFamily="34" charset="0"/>
              <a:buChar char="•"/>
            </a:pPr>
            <a:r>
              <a:rPr lang="en-US" dirty="0"/>
              <a:t>DESIGN</a:t>
            </a:r>
          </a:p>
          <a:p>
            <a:pPr marL="457200" indent="-457200">
              <a:buFont typeface="Arial" panose="020B0604020202020204" pitchFamily="34" charset="0"/>
              <a:buChar char="•"/>
            </a:pPr>
            <a:r>
              <a:rPr lang="en-US" dirty="0"/>
              <a:t>DELIVER</a:t>
            </a:r>
          </a:p>
          <a:p>
            <a:pPr marL="457200" indent="-457200">
              <a:buFont typeface="Arial" panose="020B0604020202020204" pitchFamily="34" charset="0"/>
              <a:buChar char="•"/>
            </a:pPr>
            <a:r>
              <a:rPr lang="en-US" dirty="0"/>
              <a:t>Summary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DE789D0A-1649-4C82-97E5-E134905FCC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2527" y="3871723"/>
            <a:ext cx="3433011" cy="2574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9B76FCC7-0ED7-40B4-AF29-B573C4098C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55242" y="1244601"/>
            <a:ext cx="2887580" cy="2783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D90C9512-C0C9-4B4C-8430-36312D48FB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11272" y="1244601"/>
            <a:ext cx="3224463" cy="2070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8BF8AC4-647C-4967-A3A9-1D5F649F7E8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22231" y="3543295"/>
            <a:ext cx="2887580" cy="2598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51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“Very often, the successful scientist must simultaneously demonstrate traits of both the traditionalist and the iconoclast.”</a:t>
            </a:r>
            <a:br>
              <a:rPr lang="en-US" dirty="0"/>
            </a:br>
            <a:r>
              <a:rPr lang="en-US" sz="2200" dirty="0"/>
              <a:t>--Thomas Kuhn, 1962</a:t>
            </a:r>
            <a:br>
              <a:rPr lang="en-US" sz="2200" dirty="0"/>
            </a:br>
            <a:r>
              <a:rPr lang="en-US" sz="2200" u="sng" dirty="0"/>
              <a:t>The Structure of Scientific Revolutions</a:t>
            </a:r>
            <a:endParaRPr lang="en-US" dirty="0"/>
          </a:p>
        </p:txBody>
      </p:sp>
    </p:spTree>
    <p:extLst>
      <p:ext uri="{BB962C8B-B14F-4D97-AF65-F5344CB8AC3E}">
        <p14:creationId xmlns:p14="http://schemas.microsoft.com/office/powerpoint/2010/main" val="56948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65857" y="178423"/>
            <a:ext cx="9059188" cy="1143000"/>
          </a:xfrm>
        </p:spPr>
        <p:txBody>
          <a:bodyPr>
            <a:normAutofit/>
          </a:bodyPr>
          <a:lstStyle/>
          <a:p>
            <a:pPr algn="l" eaLnBrk="1" hangingPunct="1"/>
            <a:r>
              <a:rPr lang="en-US" sz="5400" dirty="0">
                <a:solidFill>
                  <a:schemeClr val="bg1"/>
                </a:solidFill>
              </a:rPr>
              <a:t>What’s Important?</a:t>
            </a: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42106" y="1321423"/>
            <a:ext cx="2646806" cy="2348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DDF749D5-955D-425E-A09B-E736A1220D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1716" y="3746975"/>
            <a:ext cx="2135615" cy="2947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7E42AB5D-1596-4078-8541-02AFE02C85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1913" y="1520632"/>
            <a:ext cx="2829558" cy="2132039"/>
          </a:xfrm>
          <a:prstGeom prst="rect">
            <a:avLst/>
          </a:prstGeom>
        </p:spPr>
      </p:pic>
      <p:pic>
        <p:nvPicPr>
          <p:cNvPr id="7" name="Picture 6">
            <a:extLst>
              <a:ext uri="{FF2B5EF4-FFF2-40B4-BE49-F238E27FC236}">
                <a16:creationId xmlns:a16="http://schemas.microsoft.com/office/drawing/2014/main" id="{A9A91A3C-CC81-491A-97D3-29E33A6212C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69720" y="3652671"/>
            <a:ext cx="2305926" cy="2958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C78199C4-46EA-4CA0-8E38-F40CCBD8F8B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10052" y="4373129"/>
            <a:ext cx="3650232" cy="2160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87E46FF-9BC3-4167-A49F-0B32396521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0708" y="1404454"/>
            <a:ext cx="1982667" cy="2643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6F2FE10D-9AF3-4401-B581-4367F768668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39119" y="4483672"/>
            <a:ext cx="2630601" cy="1972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9CAB534B-7C05-44F9-9E79-92DF3DC7494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32" y="2906723"/>
            <a:ext cx="2927595" cy="1680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EA204057-7383-4ECD-855F-D7A5CB6792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09302" y="1329774"/>
            <a:ext cx="1971186" cy="1576949"/>
          </a:xfrm>
          <a:prstGeom prst="rect">
            <a:avLst/>
          </a:prstGeom>
        </p:spPr>
      </p:pic>
      <p:pic>
        <p:nvPicPr>
          <p:cNvPr id="5" name="Picture 4">
            <a:extLst>
              <a:ext uri="{FF2B5EF4-FFF2-40B4-BE49-F238E27FC236}">
                <a16:creationId xmlns:a16="http://schemas.microsoft.com/office/drawing/2014/main" id="{7B707BF2-0307-4DCD-8FF6-A596A8843EE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65077" y="1321423"/>
            <a:ext cx="2482340" cy="3094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39681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65857" y="178423"/>
            <a:ext cx="9059188" cy="1143000"/>
          </a:xfrm>
        </p:spPr>
        <p:txBody>
          <a:bodyPr>
            <a:normAutofit/>
          </a:bodyPr>
          <a:lstStyle/>
          <a:p>
            <a:pPr algn="l" eaLnBrk="1" hangingPunct="1"/>
            <a:r>
              <a:rPr lang="en-US" sz="5400" dirty="0">
                <a:solidFill>
                  <a:schemeClr val="bg1"/>
                </a:solidFill>
              </a:rPr>
              <a:t>Background</a:t>
            </a:r>
          </a:p>
        </p:txBody>
      </p:sp>
      <p:pic>
        <p:nvPicPr>
          <p:cNvPr id="3" name="Picture 2">
            <a:extLst>
              <a:ext uri="{FF2B5EF4-FFF2-40B4-BE49-F238E27FC236}">
                <a16:creationId xmlns:a16="http://schemas.microsoft.com/office/drawing/2014/main" id="{DE753D6B-BCD2-77C0-398F-666AA318627D}"/>
              </a:ext>
            </a:extLst>
          </p:cNvPr>
          <p:cNvPicPr>
            <a:picLocks noChangeAspect="1"/>
          </p:cNvPicPr>
          <p:nvPr/>
        </p:nvPicPr>
        <p:blipFill>
          <a:blip r:embed="rId3"/>
          <a:stretch>
            <a:fillRect/>
          </a:stretch>
        </p:blipFill>
        <p:spPr>
          <a:xfrm>
            <a:off x="327526" y="3439977"/>
            <a:ext cx="6009409" cy="323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a:extLst>
              <a:ext uri="{FF2B5EF4-FFF2-40B4-BE49-F238E27FC236}">
                <a16:creationId xmlns:a16="http://schemas.microsoft.com/office/drawing/2014/main" id="{674FA6A6-95AE-AF3D-6956-370BB1379EF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683" y="1321423"/>
            <a:ext cx="5608317" cy="2584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4460B90-60F0-51CD-13E9-5818A3FAEE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7092" y="1321423"/>
            <a:ext cx="4395913" cy="5248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778AB7B7-0F97-EA1A-403F-2241020707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72395" y="3026879"/>
            <a:ext cx="2990850" cy="2990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682067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8DC2D4-07B5-4431-857F-9E0F3200D2A4}"/>
              </a:ext>
            </a:extLst>
          </p:cNvPr>
          <p:cNvSpPr>
            <a:spLocks noGrp="1"/>
          </p:cNvSpPr>
          <p:nvPr>
            <p:ph type="title"/>
          </p:nvPr>
        </p:nvSpPr>
        <p:spPr/>
        <p:txBody>
          <a:bodyPr/>
          <a:lstStyle/>
          <a:p>
            <a:r>
              <a:rPr lang="en-US" dirty="0"/>
              <a:t>PLAN-&gt;DESIGN-&gt;DELIVER</a:t>
            </a:r>
          </a:p>
        </p:txBody>
      </p:sp>
      <p:sp>
        <p:nvSpPr>
          <p:cNvPr id="6" name="Content Placeholder 5">
            <a:extLst>
              <a:ext uri="{FF2B5EF4-FFF2-40B4-BE49-F238E27FC236}">
                <a16:creationId xmlns:a16="http://schemas.microsoft.com/office/drawing/2014/main" id="{58A663A0-4A3D-40CB-8A2F-B500BE96A1B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A2FAC5B-2352-0115-B634-BC50B9B1A3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870" y="1478844"/>
            <a:ext cx="4422913" cy="3567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2A7DD41E-2C6E-4D89-700B-7F4C26A984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7991" y="1586079"/>
            <a:ext cx="52832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79F54F78-3A36-4141-D87F-E3E0DE0536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6400" y="3262822"/>
            <a:ext cx="5795618" cy="3260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030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E63299-34ED-462A-D14C-69FA42F74714}"/>
              </a:ext>
            </a:extLst>
          </p:cNvPr>
          <p:cNvSpPr>
            <a:spLocks noGrp="1"/>
          </p:cNvSpPr>
          <p:nvPr>
            <p:ph type="title"/>
          </p:nvPr>
        </p:nvSpPr>
        <p:spPr/>
        <p:txBody>
          <a:bodyPr/>
          <a:lstStyle/>
          <a:p>
            <a:r>
              <a:rPr lang="en-US" dirty="0"/>
              <a:t>PLAN:  LAUP Rankings</a:t>
            </a:r>
          </a:p>
        </p:txBody>
      </p:sp>
      <p:sp>
        <p:nvSpPr>
          <p:cNvPr id="7" name="Text Placeholder 6">
            <a:extLst>
              <a:ext uri="{FF2B5EF4-FFF2-40B4-BE49-F238E27FC236}">
                <a16:creationId xmlns:a16="http://schemas.microsoft.com/office/drawing/2014/main" id="{B862B96A-5249-E684-B672-894F49250696}"/>
              </a:ext>
            </a:extLst>
          </p:cNvPr>
          <p:cNvSpPr>
            <a:spLocks noGrp="1"/>
          </p:cNvSpPr>
          <p:nvPr>
            <p:ph type="body" idx="2"/>
          </p:nvPr>
        </p:nvSpPr>
        <p:spPr/>
        <p:txBody>
          <a:bodyPr>
            <a:normAutofit fontScale="70000" lnSpcReduction="20000"/>
          </a:bodyPr>
          <a:lstStyle/>
          <a:p>
            <a:r>
              <a:rPr lang="en-US" sz="36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#2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in </a:t>
            </a:r>
            <a:r>
              <a:rPr lang="en-US"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Affordable Urban Planning Degrees</a:t>
            </a:r>
            <a:r>
              <a:rPr lang="en-US" b="1" i="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College affordability guide: collegeaffordabilityguide.org</a:t>
            </a:r>
          </a:p>
          <a:p>
            <a:r>
              <a:rPr lang="en-US" sz="36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#2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in </a:t>
            </a:r>
            <a:r>
              <a:rPr lang="en-US"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Masters in Urban Community and Regional Planning Programs in Texas</a:t>
            </a:r>
            <a:r>
              <a:rPr lang="en-US" b="1" i="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niche.com </a:t>
            </a:r>
          </a:p>
          <a:p>
            <a:r>
              <a:rPr lang="en-US" sz="36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#10 </a:t>
            </a:r>
            <a:r>
              <a:rPr lang="en-US"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Best 15 Masters in Urban Planning in 2021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Best Value Schools: bestvalueschools.org</a:t>
            </a:r>
          </a:p>
          <a:p>
            <a:r>
              <a:rPr lang="en-US" sz="36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#10 </a:t>
            </a:r>
            <a:r>
              <a:rPr lang="en-US"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 2021 Top City/Urban, Community and Regional Planning Bachelors degree Programs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(mentioned BLA program) from collegeraptor.com</a:t>
            </a:r>
          </a:p>
          <a:p>
            <a:endParaRPr lang="en-US" dirty="0"/>
          </a:p>
        </p:txBody>
      </p:sp>
      <p:sp>
        <p:nvSpPr>
          <p:cNvPr id="8" name="Text Placeholder 7">
            <a:extLst>
              <a:ext uri="{FF2B5EF4-FFF2-40B4-BE49-F238E27FC236}">
                <a16:creationId xmlns:a16="http://schemas.microsoft.com/office/drawing/2014/main" id="{961E2942-374E-1481-1FE3-D58FC816E292}"/>
              </a:ext>
            </a:extLst>
          </p:cNvPr>
          <p:cNvSpPr txBox="1">
            <a:spLocks noGrp="1"/>
          </p:cNvSpPr>
          <p:nvPr>
            <p:ph type="body" idx="1"/>
          </p:nvPr>
        </p:nvSpPr>
        <p:spPr>
          <a:xfrm>
            <a:off x="1333500" y="1825625"/>
            <a:ext cx="5181600" cy="4888477"/>
          </a:xfrm>
          <a:prstGeom prst="rect">
            <a:avLst/>
          </a:prstGeom>
          <a:noFill/>
        </p:spPr>
        <p:txBody>
          <a:bodyPr wrap="square">
            <a:spAutoFit/>
          </a:bodyPr>
          <a:lstStyle/>
          <a:p>
            <a:r>
              <a:rPr lang="en-US" sz="24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#10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in </a:t>
            </a:r>
            <a:r>
              <a:rPr lang="en-US" sz="1800"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Best Colleges with Landscape Architecture Degrees in America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niche.com </a:t>
            </a:r>
          </a:p>
          <a:p>
            <a:r>
              <a:rPr lang="en-US" sz="2400"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#4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in </a:t>
            </a:r>
            <a:r>
              <a:rPr lang="en-US" sz="1800"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Highest Paid Landscape Architecture Graduates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collegefactual.com </a:t>
            </a:r>
          </a:p>
          <a:p>
            <a:r>
              <a:rPr lang="en-US" sz="2400"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#7 </a:t>
            </a:r>
            <a:r>
              <a:rPr lang="en-US" sz="1800"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Top Landscape Architecture Bachelors Degree Programs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collegeraptor.com</a:t>
            </a:r>
          </a:p>
          <a:p>
            <a:r>
              <a:rPr lang="en-US" sz="24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#12 </a:t>
            </a:r>
            <a:r>
              <a:rPr lang="en-US" sz="1800"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Best Landscape Design Schools in the World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(mentioned BLA program) from worldscholarshipforum.com </a:t>
            </a:r>
          </a:p>
          <a:p>
            <a:r>
              <a:rPr lang="en-US" sz="24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#6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for </a:t>
            </a:r>
            <a:r>
              <a:rPr lang="en-US" sz="1800"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Most Popular Schools for Landscape Architecture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stateuniversity.com</a:t>
            </a:r>
          </a:p>
        </p:txBody>
      </p:sp>
    </p:spTree>
    <p:extLst>
      <p:ext uri="{BB962C8B-B14F-4D97-AF65-F5344CB8AC3E}">
        <p14:creationId xmlns:p14="http://schemas.microsoft.com/office/powerpoint/2010/main" val="356349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B6EF-45CD-7ABD-1342-FF41BF4E86BF}"/>
              </a:ext>
            </a:extLst>
          </p:cNvPr>
          <p:cNvSpPr>
            <a:spLocks noGrp="1"/>
          </p:cNvSpPr>
          <p:nvPr>
            <p:ph type="title"/>
          </p:nvPr>
        </p:nvSpPr>
        <p:spPr/>
        <p:txBody>
          <a:bodyPr/>
          <a:lstStyle/>
          <a:p>
            <a:r>
              <a:rPr lang="en-US" dirty="0"/>
              <a:t>DESIGN:  Arch. Growth Areas</a:t>
            </a:r>
          </a:p>
        </p:txBody>
      </p:sp>
      <p:sp>
        <p:nvSpPr>
          <p:cNvPr id="3" name="Content Placeholder 2">
            <a:extLst>
              <a:ext uri="{FF2B5EF4-FFF2-40B4-BE49-F238E27FC236}">
                <a16:creationId xmlns:a16="http://schemas.microsoft.com/office/drawing/2014/main" id="{82CB3DC8-D66F-8E32-A162-D76080E23B8C}"/>
              </a:ext>
            </a:extLst>
          </p:cNvPr>
          <p:cNvSpPr>
            <a:spLocks noGrp="1"/>
          </p:cNvSpPr>
          <p:nvPr>
            <p:ph idx="1"/>
          </p:nvPr>
        </p:nvSpPr>
        <p:spPr/>
        <p:txBody>
          <a:bodyPr>
            <a:normAutofit fontScale="85000" lnSpcReduction="10000"/>
          </a:bodyPr>
          <a:lstStyle/>
          <a:p>
            <a:r>
              <a:rPr lang="en-US" sz="3000" dirty="0">
                <a:latin typeface="+mj-lt"/>
              </a:rPr>
              <a:t>Existing:</a:t>
            </a:r>
          </a:p>
          <a:p>
            <a:pPr marL="514350" indent="-514350">
              <a:buFont typeface="+mj-lt"/>
              <a:buAutoNum type="arabicPeriod"/>
            </a:pPr>
            <a:r>
              <a:rPr lang="en-US" sz="3000" dirty="0">
                <a:latin typeface="+mj-lt"/>
              </a:rPr>
              <a:t>B. ENDS</a:t>
            </a:r>
            <a:r>
              <a:rPr lang="en-US" sz="3000" dirty="0">
                <a:latin typeface="+mj-lt"/>
                <a:sym typeface="Wingdings" panose="05000000000000000000" pitchFamily="2" charset="2"/>
              </a:rPr>
              <a:t> B.S. Architecture</a:t>
            </a:r>
          </a:p>
          <a:p>
            <a:pPr marL="514350" indent="-514350">
              <a:buFont typeface="+mj-lt"/>
              <a:buAutoNum type="arabicPeriod"/>
            </a:pPr>
            <a:r>
              <a:rPr lang="en-US" sz="3000" dirty="0">
                <a:latin typeface="+mj-lt"/>
                <a:sym typeface="Wingdings" panose="05000000000000000000" pitchFamily="2" charset="2"/>
              </a:rPr>
              <a:t>M.S. Architecture STEM coded with research focus areas</a:t>
            </a:r>
          </a:p>
          <a:p>
            <a:pPr marL="514350" indent="-514350">
              <a:buFont typeface="+mj-lt"/>
              <a:buAutoNum type="arabicPeriod"/>
            </a:pPr>
            <a:endParaRPr lang="en-US" sz="3000" dirty="0">
              <a:latin typeface="+mj-lt"/>
              <a:sym typeface="Wingdings" panose="05000000000000000000" pitchFamily="2" charset="2"/>
            </a:endParaRPr>
          </a:p>
          <a:p>
            <a:r>
              <a:rPr lang="en-US" sz="3000" dirty="0">
                <a:latin typeface="+mj-lt"/>
                <a:sym typeface="Wingdings" panose="05000000000000000000" pitchFamily="2" charset="2"/>
              </a:rPr>
              <a:t>New Programs:</a:t>
            </a:r>
          </a:p>
          <a:p>
            <a:pPr marL="514350" marR="0" lvl="0" indent="-514350">
              <a:spcBef>
                <a:spcPts val="0"/>
              </a:spcBef>
              <a:spcAft>
                <a:spcPts val="0"/>
              </a:spcAft>
              <a:buFont typeface="+mj-lt"/>
              <a:buAutoNum type="arabicPeriod"/>
            </a:pPr>
            <a:r>
              <a:rPr lang="en-US" sz="3000" dirty="0">
                <a:latin typeface="+mj-lt"/>
              </a:rPr>
              <a:t>Bachelor of Architecture (5-year professional program, NAAB Accredited at 150 credit hours)</a:t>
            </a:r>
          </a:p>
          <a:p>
            <a:pPr marL="514350" marR="0" lvl="0" indent="-514350">
              <a:spcBef>
                <a:spcPts val="0"/>
              </a:spcBef>
              <a:spcAft>
                <a:spcPts val="0"/>
              </a:spcAft>
              <a:buFont typeface="+mj-lt"/>
              <a:buAutoNum type="arabicPeriod"/>
            </a:pPr>
            <a:r>
              <a:rPr lang="en-US" sz="3000" dirty="0">
                <a:latin typeface="+mj-lt"/>
              </a:rPr>
              <a:t>Bachelor of Science in Interiors (4-year, CIDA Accredited program at 120 credit hours)</a:t>
            </a:r>
          </a:p>
          <a:p>
            <a:pPr marL="514350" marR="0" lvl="0" indent="-514350">
              <a:spcBef>
                <a:spcPts val="0"/>
              </a:spcBef>
              <a:spcAft>
                <a:spcPts val="0"/>
              </a:spcAft>
              <a:buFont typeface="+mj-lt"/>
              <a:buAutoNum type="arabicPeriod"/>
            </a:pPr>
            <a:r>
              <a:rPr lang="en-US" sz="3000" dirty="0">
                <a:latin typeface="+mj-lt"/>
              </a:rPr>
              <a:t>Bachelor of Science in Design Studies ((4-year, non-studio based, STEM-designated degree program at 120 credit hours)</a:t>
            </a:r>
          </a:p>
          <a:p>
            <a:pPr marL="514350" indent="-514350">
              <a:buFont typeface="+mj-lt"/>
              <a:buAutoNum type="arabicPeriod"/>
            </a:pPr>
            <a:endParaRPr lang="en-US" dirty="0">
              <a:latin typeface="+mj-lt"/>
            </a:endParaRPr>
          </a:p>
        </p:txBody>
      </p:sp>
    </p:spTree>
    <p:extLst>
      <p:ext uri="{BB962C8B-B14F-4D97-AF65-F5344CB8AC3E}">
        <p14:creationId xmlns:p14="http://schemas.microsoft.com/office/powerpoint/2010/main" val="237506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11" rtl="0" eaLnBrk="1" fontAlgn="auto" latinLnBrk="0" hangingPunct="1">
              <a:lnSpc>
                <a:spcPct val="100000"/>
              </a:lnSpc>
              <a:spcBef>
                <a:spcPts val="0"/>
              </a:spcBef>
              <a:spcAft>
                <a:spcPts val="0"/>
              </a:spcAft>
              <a:buClr>
                <a:srgbClr val="888888"/>
              </a:buClr>
              <a:buSzPts val="1200"/>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11" rtl="0" eaLnBrk="1" fontAlgn="auto" latinLnBrk="0" hangingPunct="1">
                <a:lnSpc>
                  <a:spcPct val="100000"/>
                </a:lnSpc>
                <a:spcBef>
                  <a:spcPts val="0"/>
                </a:spcBef>
                <a:spcAft>
                  <a:spcPts val="0"/>
                </a:spcAft>
                <a:buClr>
                  <a:srgbClr val="888888"/>
                </a:buClr>
                <a:buSzPts val="1200"/>
                <a:buFontTx/>
                <a:buNone/>
                <a:tabLst/>
                <a:defRPr/>
              </a:pPr>
              <a:t>9</a:t>
            </a:fld>
            <a:endParaRPr kumimoji="0" sz="1200" b="0" i="0" u="none" strike="noStrike" kern="0" cap="none" spc="0" normalizeH="0" baseline="0" noProof="0" dirty="0">
              <a:ln>
                <a:noFill/>
              </a:ln>
              <a:solidFill>
                <a:srgbClr val="888888"/>
              </a:solidFill>
              <a:effectLst/>
              <a:uLnTx/>
              <a:uFillTx/>
              <a:latin typeface="Open Sans"/>
              <a:ea typeface="Open Sans"/>
              <a:cs typeface="Open Sans"/>
              <a:sym typeface="Open Sans"/>
            </a:endParaRPr>
          </a:p>
        </p:txBody>
      </p:sp>
      <p:sp>
        <p:nvSpPr>
          <p:cNvPr id="593" name="Google Shape;593;p40"/>
          <p:cNvSpPr txBox="1">
            <a:spLocks noGrp="1"/>
          </p:cNvSpPr>
          <p:nvPr>
            <p:ph type="title" idx="4294967295"/>
          </p:nvPr>
        </p:nvSpPr>
        <p:spPr>
          <a:xfrm rot="-5400000">
            <a:off x="4612682" y="2580682"/>
            <a:ext cx="6858000" cy="1696636"/>
          </a:xfrm>
          <a:prstGeom prst="rect">
            <a:avLst/>
          </a:prstGeom>
          <a:noFill/>
          <a:ln>
            <a:noFill/>
          </a:ln>
        </p:spPr>
        <p:txBody>
          <a:bodyPr spcFirstLastPara="1" wrap="square" lIns="91425" tIns="45700" rIns="91425" bIns="45700" anchor="ctr" anchorCtr="0">
            <a:normAutofit/>
          </a:bodyPr>
          <a:lstStyle/>
          <a:p>
            <a:pPr algn="ctr">
              <a:buClr>
                <a:schemeClr val="lt1"/>
              </a:buClr>
              <a:buSzPts val="4800"/>
            </a:pPr>
            <a:r>
              <a:rPr lang="en-US" sz="4800" dirty="0">
                <a:solidFill>
                  <a:schemeClr val="lt1"/>
                </a:solidFill>
              </a:rPr>
              <a:t>COSC Strategic Pillars</a:t>
            </a:r>
            <a:endParaRPr dirty="0"/>
          </a:p>
        </p:txBody>
      </p:sp>
      <p:pic>
        <p:nvPicPr>
          <p:cNvPr id="594" name="Google Shape;594;p40"/>
          <p:cNvPicPr preferRelativeResize="0"/>
          <p:nvPr/>
        </p:nvPicPr>
        <p:blipFill rotWithShape="1">
          <a:blip r:embed="rId3">
            <a:alphaModFix/>
          </a:blip>
          <a:srcRect/>
          <a:stretch/>
        </p:blipFill>
        <p:spPr>
          <a:xfrm>
            <a:off x="0" y="0"/>
            <a:ext cx="7345764" cy="687946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Template" id="{CB817238-F2E8-A54B-9F28-A79001374048}" vid="{A6396119-DFB8-F642-AD3D-516D0534AC36}"/>
    </a:ext>
  </a:extLst>
</a:theme>
</file>

<file path=ppt/theme/theme4.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2690</TotalTime>
  <Words>1447</Words>
  <Application>Microsoft Office PowerPoint</Application>
  <PresentationFormat>Widescreen</PresentationFormat>
  <Paragraphs>66</Paragraphs>
  <Slides>11</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vt:i4>
      </vt:variant>
    </vt:vector>
  </HeadingPairs>
  <TitlesOfParts>
    <vt:vector size="24" baseType="lpstr">
      <vt:lpstr>Arial</vt:lpstr>
      <vt:lpstr>Arial Black</vt:lpstr>
      <vt:lpstr>Calibri</vt:lpstr>
      <vt:lpstr>Georgia</vt:lpstr>
      <vt:lpstr>Open Sans</vt:lpstr>
      <vt:lpstr>Open Sans SemiBold</vt:lpstr>
      <vt:lpstr>Open Sans SemiBold</vt:lpstr>
      <vt:lpstr>Symbol</vt:lpstr>
      <vt:lpstr>Verdana</vt:lpstr>
      <vt:lpstr>Office Theme</vt:lpstr>
      <vt:lpstr>2_Office Theme</vt:lpstr>
      <vt:lpstr>4_Office Theme</vt:lpstr>
      <vt:lpstr>1_Office Theme</vt:lpstr>
      <vt:lpstr>Build a Better World: Veterans in the TAMU SoA</vt:lpstr>
      <vt:lpstr>Overview</vt:lpstr>
      <vt:lpstr>“Very often, the successful scientist must simultaneously demonstrate traits of both the traditionalist and the iconoclast.” --Thomas Kuhn, 1962 The Structure of Scientific Revolutions</vt:lpstr>
      <vt:lpstr>What’s Important?</vt:lpstr>
      <vt:lpstr>Background</vt:lpstr>
      <vt:lpstr>PLAN-&gt;DESIGN-&gt;DELIVER</vt:lpstr>
      <vt:lpstr>PLAN:  LAUP Rankings</vt:lpstr>
      <vt:lpstr>DESIGN:  Arch. Growth Areas</vt:lpstr>
      <vt:lpstr>COSC Strategic Pillars</vt:lpstr>
      <vt:lpstr>Summary</vt:lpstr>
      <vt:lpstr>Summary</vt:lpstr>
    </vt:vector>
  </TitlesOfParts>
  <Company>Texas A&amp;M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Larua Root;Patrick Suermann</dc:creator>
  <cp:lastModifiedBy>Suermann, Patrick C</cp:lastModifiedBy>
  <cp:revision>79</cp:revision>
  <dcterms:created xsi:type="dcterms:W3CDTF">2017-04-06T15:59:40Z</dcterms:created>
  <dcterms:modified xsi:type="dcterms:W3CDTF">2023-10-31T15:11:04Z</dcterms:modified>
</cp:coreProperties>
</file>