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43"/>
  </p:notesMasterIdLst>
  <p:handoutMasterIdLst>
    <p:handoutMasterId r:id="rId44"/>
  </p:handoutMasterIdLst>
  <p:sldIdLst>
    <p:sldId id="823" r:id="rId5"/>
    <p:sldId id="829" r:id="rId6"/>
    <p:sldId id="834" r:id="rId7"/>
    <p:sldId id="876" r:id="rId8"/>
    <p:sldId id="827" r:id="rId9"/>
    <p:sldId id="872" r:id="rId10"/>
    <p:sldId id="886" r:id="rId11"/>
    <p:sldId id="874" r:id="rId12"/>
    <p:sldId id="812" r:id="rId13"/>
    <p:sldId id="883" r:id="rId14"/>
    <p:sldId id="889" r:id="rId15"/>
    <p:sldId id="890" r:id="rId16"/>
    <p:sldId id="828" r:id="rId17"/>
    <p:sldId id="879" r:id="rId18"/>
    <p:sldId id="819" r:id="rId19"/>
    <p:sldId id="887" r:id="rId20"/>
    <p:sldId id="811" r:id="rId21"/>
    <p:sldId id="875" r:id="rId22"/>
    <p:sldId id="845" r:id="rId23"/>
    <p:sldId id="861" r:id="rId24"/>
    <p:sldId id="866" r:id="rId25"/>
    <p:sldId id="868" r:id="rId26"/>
    <p:sldId id="867" r:id="rId27"/>
    <p:sldId id="849" r:id="rId28"/>
    <p:sldId id="814" r:id="rId29"/>
    <p:sldId id="851" r:id="rId30"/>
    <p:sldId id="878" r:id="rId31"/>
    <p:sldId id="848" r:id="rId32"/>
    <p:sldId id="816" r:id="rId33"/>
    <p:sldId id="884" r:id="rId34"/>
    <p:sldId id="846" r:id="rId35"/>
    <p:sldId id="856" r:id="rId36"/>
    <p:sldId id="858" r:id="rId37"/>
    <p:sldId id="888" r:id="rId38"/>
    <p:sldId id="857" r:id="rId39"/>
    <p:sldId id="880" r:id="rId40"/>
    <p:sldId id="820" r:id="rId41"/>
    <p:sldId id="833" r:id="rId42"/>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7">
          <p15:clr>
            <a:srgbClr val="A4A3A4"/>
          </p15:clr>
        </p15:guide>
        <p15:guide id="2" pos="5694">
          <p15:clr>
            <a:srgbClr val="A4A3A4"/>
          </p15:clr>
        </p15:guide>
        <p15:guide id="3" orient="horz" pos="849">
          <p15:clr>
            <a:srgbClr val="A4A3A4"/>
          </p15:clr>
        </p15:guide>
        <p15:guide id="4" pos="5647">
          <p15:clr>
            <a:srgbClr val="A4A3A4"/>
          </p15:clr>
        </p15:guide>
        <p15:guide id="5" orient="horz" pos="631">
          <p15:clr>
            <a:srgbClr val="A4A3A4"/>
          </p15:clr>
        </p15:guide>
        <p15:guide id="6" orient="horz" pos="3010">
          <p15:clr>
            <a:srgbClr val="A4A3A4"/>
          </p15:clr>
        </p15:guide>
        <p15:guide id="7" pos="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4F8ABE"/>
    <a:srgbClr val="00467A"/>
    <a:srgbClr val="B50938"/>
    <a:srgbClr val="33CCCC"/>
    <a:srgbClr val="00FFFF"/>
    <a:srgbClr val="66FF33"/>
    <a:srgbClr val="00CC99"/>
    <a:srgbClr val="0079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5B9C8-3BDB-4562-808F-90D165B8E0FE}" v="6" dt="2023-08-01T16:46:36.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guide orient="horz" pos="2247"/>
        <p:guide pos="5694"/>
        <p:guide orient="horz" pos="849"/>
        <p:guide pos="5647"/>
        <p:guide orient="horz" pos="631"/>
        <p:guide orient="horz" pos="3010"/>
        <p:guide pos="9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Dunn" userId="7e58751e-6cd0-4132-b187-c7ac52bfc0e5" providerId="ADAL" clId="{89FFF195-4381-4FBF-8495-7E3A54E7C9C6}"/>
    <pc:docChg chg="custSel modSld">
      <pc:chgData name="Brian Dunn" userId="7e58751e-6cd0-4132-b187-c7ac52bfc0e5" providerId="ADAL" clId="{89FFF195-4381-4FBF-8495-7E3A54E7C9C6}" dt="2023-07-28T19:11:34.324" v="28" actId="1076"/>
      <pc:docMkLst>
        <pc:docMk/>
      </pc:docMkLst>
      <pc:sldChg chg="addSp modSp">
        <pc:chgData name="Brian Dunn" userId="7e58751e-6cd0-4132-b187-c7ac52bfc0e5" providerId="ADAL" clId="{89FFF195-4381-4FBF-8495-7E3A54E7C9C6}" dt="2023-07-28T19:02:15.061" v="3" actId="1076"/>
        <pc:sldMkLst>
          <pc:docMk/>
          <pc:sldMk cId="2790612447" sldId="811"/>
        </pc:sldMkLst>
        <pc:picChg chg="add mod">
          <ac:chgData name="Brian Dunn" userId="7e58751e-6cd0-4132-b187-c7ac52bfc0e5" providerId="ADAL" clId="{89FFF195-4381-4FBF-8495-7E3A54E7C9C6}" dt="2023-07-28T19:02:15.061" v="3" actId="1076"/>
          <ac:picMkLst>
            <pc:docMk/>
            <pc:sldMk cId="2790612447" sldId="811"/>
            <ac:picMk id="1026" creationId="{32498A59-685D-596D-346B-31C50DF27D04}"/>
          </ac:picMkLst>
        </pc:picChg>
      </pc:sldChg>
      <pc:sldChg chg="addSp delSp modSp mod">
        <pc:chgData name="Brian Dunn" userId="7e58751e-6cd0-4132-b187-c7ac52bfc0e5" providerId="ADAL" clId="{89FFF195-4381-4FBF-8495-7E3A54E7C9C6}" dt="2023-07-28T19:05:07.151" v="14" actId="1076"/>
        <pc:sldMkLst>
          <pc:docMk/>
          <pc:sldMk cId="2950251896" sldId="851"/>
        </pc:sldMkLst>
        <pc:spChg chg="mod">
          <ac:chgData name="Brian Dunn" userId="7e58751e-6cd0-4132-b187-c7ac52bfc0e5" providerId="ADAL" clId="{89FFF195-4381-4FBF-8495-7E3A54E7C9C6}" dt="2023-07-28T19:04:53.524" v="11" actId="27636"/>
          <ac:spMkLst>
            <pc:docMk/>
            <pc:sldMk cId="2950251896" sldId="851"/>
            <ac:spMk id="7" creationId="{00000000-0000-0000-0000-000000000000}"/>
          </ac:spMkLst>
        </pc:spChg>
        <pc:picChg chg="add del mod">
          <ac:chgData name="Brian Dunn" userId="7e58751e-6cd0-4132-b187-c7ac52bfc0e5" providerId="ADAL" clId="{89FFF195-4381-4FBF-8495-7E3A54E7C9C6}" dt="2023-07-28T19:04:38.666" v="8" actId="478"/>
          <ac:picMkLst>
            <pc:docMk/>
            <pc:sldMk cId="2950251896" sldId="851"/>
            <ac:picMk id="2050" creationId="{25BB6263-35A5-4DBD-59D3-71185BEE0E7D}"/>
          </ac:picMkLst>
        </pc:picChg>
        <pc:picChg chg="add mod">
          <ac:chgData name="Brian Dunn" userId="7e58751e-6cd0-4132-b187-c7ac52bfc0e5" providerId="ADAL" clId="{89FFF195-4381-4FBF-8495-7E3A54E7C9C6}" dt="2023-07-28T19:05:07.151" v="14" actId="1076"/>
          <ac:picMkLst>
            <pc:docMk/>
            <pc:sldMk cId="2950251896" sldId="851"/>
            <ac:picMk id="2052" creationId="{B4B15C1D-262B-5440-5FFE-A65B58D07BA1}"/>
          </ac:picMkLst>
        </pc:picChg>
      </pc:sldChg>
      <pc:sldChg chg="addSp modSp">
        <pc:chgData name="Brian Dunn" userId="7e58751e-6cd0-4132-b187-c7ac52bfc0e5" providerId="ADAL" clId="{89FFF195-4381-4FBF-8495-7E3A54E7C9C6}" dt="2023-07-28T19:11:34.324" v="28" actId="1076"/>
        <pc:sldMkLst>
          <pc:docMk/>
          <pc:sldMk cId="1664397597" sldId="861"/>
        </pc:sldMkLst>
        <pc:picChg chg="add mod">
          <ac:chgData name="Brian Dunn" userId="7e58751e-6cd0-4132-b187-c7ac52bfc0e5" providerId="ADAL" clId="{89FFF195-4381-4FBF-8495-7E3A54E7C9C6}" dt="2023-07-28T19:11:34.324" v="28" actId="1076"/>
          <ac:picMkLst>
            <pc:docMk/>
            <pc:sldMk cId="1664397597" sldId="861"/>
            <ac:picMk id="4" creationId="{B110B4CA-071D-A21A-D2EC-2B6CD5554FF4}"/>
          </ac:picMkLst>
        </pc:picChg>
      </pc:sldChg>
      <pc:sldChg chg="addSp delSp modSp">
        <pc:chgData name="Brian Dunn" userId="7e58751e-6cd0-4132-b187-c7ac52bfc0e5" providerId="ADAL" clId="{89FFF195-4381-4FBF-8495-7E3A54E7C9C6}" dt="2023-07-28T19:11:10.565" v="23" actId="1076"/>
        <pc:sldMkLst>
          <pc:docMk/>
          <pc:sldMk cId="3272547711" sldId="888"/>
        </pc:sldMkLst>
        <pc:picChg chg="add mod">
          <ac:chgData name="Brian Dunn" userId="7e58751e-6cd0-4132-b187-c7ac52bfc0e5" providerId="ADAL" clId="{89FFF195-4381-4FBF-8495-7E3A54E7C9C6}" dt="2023-07-28T19:11:10.565" v="23" actId="1076"/>
          <ac:picMkLst>
            <pc:docMk/>
            <pc:sldMk cId="3272547711" sldId="888"/>
            <ac:picMk id="4" creationId="{1BD8C6C2-5871-5284-BBB7-3403AF27BE90}"/>
          </ac:picMkLst>
        </pc:picChg>
        <pc:picChg chg="add del mod">
          <ac:chgData name="Brian Dunn" userId="7e58751e-6cd0-4132-b187-c7ac52bfc0e5" providerId="ADAL" clId="{89FFF195-4381-4FBF-8495-7E3A54E7C9C6}" dt="2023-07-28T19:11:02.434" v="20" actId="21"/>
          <ac:picMkLst>
            <pc:docMk/>
            <pc:sldMk cId="3272547711" sldId="888"/>
            <ac:picMk id="3074" creationId="{AE05BE8A-AC85-216C-6AA3-56D5EB951783}"/>
          </ac:picMkLst>
        </pc:picChg>
      </pc:sldChg>
    </pc:docChg>
  </pc:docChgLst>
  <pc:docChgLst>
    <pc:chgData name="Caleb Cole" userId="36c447d0-077d-48b9-b1ac-d318ddb3d130" providerId="ADAL" clId="{89829391-CD79-4606-A4ED-40F355C31317}"/>
    <pc:docChg chg="undo redo custSel delSld modSld sldOrd">
      <pc:chgData name="Caleb Cole" userId="36c447d0-077d-48b9-b1ac-d318ddb3d130" providerId="ADAL" clId="{89829391-CD79-4606-A4ED-40F355C31317}" dt="2023-07-28T19:04:51.719" v="6489" actId="20577"/>
      <pc:docMkLst>
        <pc:docMk/>
      </pc:docMkLst>
      <pc:sldChg chg="addSp delSp modSp mod">
        <pc:chgData name="Caleb Cole" userId="36c447d0-077d-48b9-b1ac-d318ddb3d130" providerId="ADAL" clId="{89829391-CD79-4606-A4ED-40F355C31317}" dt="2023-07-27T02:51:57.755" v="5343" actId="478"/>
        <pc:sldMkLst>
          <pc:docMk/>
          <pc:sldMk cId="2790612447" sldId="811"/>
        </pc:sldMkLst>
        <pc:spChg chg="mod">
          <ac:chgData name="Caleb Cole" userId="36c447d0-077d-48b9-b1ac-d318ddb3d130" providerId="ADAL" clId="{89829391-CD79-4606-A4ED-40F355C31317}" dt="2023-07-19T15:58:44.255" v="417" actId="20577"/>
          <ac:spMkLst>
            <pc:docMk/>
            <pc:sldMk cId="2790612447" sldId="811"/>
            <ac:spMk id="3" creationId="{00000000-0000-0000-0000-000000000000}"/>
          </ac:spMkLst>
        </pc:spChg>
        <pc:spChg chg="add del mod">
          <ac:chgData name="Caleb Cole" userId="36c447d0-077d-48b9-b1ac-d318ddb3d130" providerId="ADAL" clId="{89829391-CD79-4606-A4ED-40F355C31317}" dt="2023-07-27T02:51:57.755" v="5343" actId="478"/>
          <ac:spMkLst>
            <pc:docMk/>
            <pc:sldMk cId="2790612447" sldId="811"/>
            <ac:spMk id="4" creationId="{9EC24FBB-A6FD-8E76-E583-179054F5A7DE}"/>
          </ac:spMkLst>
        </pc:spChg>
        <pc:spChg chg="mod">
          <ac:chgData name="Caleb Cole" userId="36c447d0-077d-48b9-b1ac-d318ddb3d130" providerId="ADAL" clId="{89829391-CD79-4606-A4ED-40F355C31317}" dt="2023-07-27T02:51:49.331" v="5341" actId="20577"/>
          <ac:spMkLst>
            <pc:docMk/>
            <pc:sldMk cId="2790612447" sldId="811"/>
            <ac:spMk id="5" creationId="{78A58BBE-D77D-4371-B6DF-2295E982E11B}"/>
          </ac:spMkLst>
        </pc:spChg>
        <pc:spChg chg="add del mod">
          <ac:chgData name="Caleb Cole" userId="36c447d0-077d-48b9-b1ac-d318ddb3d130" providerId="ADAL" clId="{89829391-CD79-4606-A4ED-40F355C31317}" dt="2023-07-27T02:51:55.530" v="5342" actId="478"/>
          <ac:spMkLst>
            <pc:docMk/>
            <pc:sldMk cId="2790612447" sldId="811"/>
            <ac:spMk id="6" creationId="{5EF29683-F2C7-5AD1-3A12-A5F4E9BBE133}"/>
          </ac:spMkLst>
        </pc:spChg>
      </pc:sldChg>
      <pc:sldChg chg="addSp delSp modSp mod modNotesTx">
        <pc:chgData name="Caleb Cole" userId="36c447d0-077d-48b9-b1ac-d318ddb3d130" providerId="ADAL" clId="{89829391-CD79-4606-A4ED-40F355C31317}" dt="2023-07-27T02:53:49.723" v="5346" actId="1076"/>
        <pc:sldMkLst>
          <pc:docMk/>
          <pc:sldMk cId="2033435003" sldId="812"/>
        </pc:sldMkLst>
        <pc:spChg chg="add del mod">
          <ac:chgData name="Caleb Cole" userId="36c447d0-077d-48b9-b1ac-d318ddb3d130" providerId="ADAL" clId="{89829391-CD79-4606-A4ED-40F355C31317}" dt="2023-07-19T16:14:58.745" v="614" actId="478"/>
          <ac:spMkLst>
            <pc:docMk/>
            <pc:sldMk cId="2033435003" sldId="812"/>
            <ac:spMk id="7" creationId="{50E1260B-EB37-21EC-840E-EC16BD4A4EA2}"/>
          </ac:spMkLst>
        </pc:spChg>
        <pc:spChg chg="add del mod">
          <ac:chgData name="Caleb Cole" userId="36c447d0-077d-48b9-b1ac-d318ddb3d130" providerId="ADAL" clId="{89829391-CD79-4606-A4ED-40F355C31317}" dt="2023-07-19T16:15:06.750" v="616" actId="478"/>
          <ac:spMkLst>
            <pc:docMk/>
            <pc:sldMk cId="2033435003" sldId="812"/>
            <ac:spMk id="8" creationId="{164C83A1-B379-8611-8169-84D53FA79C05}"/>
          </ac:spMkLst>
        </pc:spChg>
        <pc:spChg chg="mod">
          <ac:chgData name="Caleb Cole" userId="36c447d0-077d-48b9-b1ac-d318ddb3d130" providerId="ADAL" clId="{89829391-CD79-4606-A4ED-40F355C31317}" dt="2023-07-27T02:53:49.723" v="5346" actId="1076"/>
          <ac:spMkLst>
            <pc:docMk/>
            <pc:sldMk cId="2033435003" sldId="812"/>
            <ac:spMk id="11" creationId="{60A4FBFF-0518-40C5-BB85-3F87AE953CA1}"/>
          </ac:spMkLst>
        </pc:spChg>
        <pc:spChg chg="add del mod">
          <ac:chgData name="Caleb Cole" userId="36c447d0-077d-48b9-b1ac-d318ddb3d130" providerId="ADAL" clId="{89829391-CD79-4606-A4ED-40F355C31317}" dt="2023-07-19T16:14:00.561" v="559" actId="478"/>
          <ac:spMkLst>
            <pc:docMk/>
            <pc:sldMk cId="2033435003" sldId="812"/>
            <ac:spMk id="15" creationId="{AE14DD34-C003-069C-0414-FE4EB1A60F97}"/>
          </ac:spMkLst>
        </pc:spChg>
        <pc:spChg chg="add del mod">
          <ac:chgData name="Caleb Cole" userId="36c447d0-077d-48b9-b1ac-d318ddb3d130" providerId="ADAL" clId="{89829391-CD79-4606-A4ED-40F355C31317}" dt="2023-07-20T16:00:45.072" v="1869" actId="478"/>
          <ac:spMkLst>
            <pc:docMk/>
            <pc:sldMk cId="2033435003" sldId="812"/>
            <ac:spMk id="16" creationId="{E221C16D-5571-4566-AF47-E1A27BDED668}"/>
          </ac:spMkLst>
        </pc:spChg>
        <pc:spChg chg="add del mod">
          <ac:chgData name="Caleb Cole" userId="36c447d0-077d-48b9-b1ac-d318ddb3d130" providerId="ADAL" clId="{89829391-CD79-4606-A4ED-40F355C31317}" dt="2023-07-21T12:21:51.645" v="2625" actId="478"/>
          <ac:spMkLst>
            <pc:docMk/>
            <pc:sldMk cId="2033435003" sldId="812"/>
            <ac:spMk id="17" creationId="{0C42EF4A-53F2-00BA-AAA0-B4DD3192BFC3}"/>
          </ac:spMkLst>
        </pc:spChg>
        <pc:picChg chg="del">
          <ac:chgData name="Caleb Cole" userId="36c447d0-077d-48b9-b1ac-d318ddb3d130" providerId="ADAL" clId="{89829391-CD79-4606-A4ED-40F355C31317}" dt="2023-07-19T14:28:14.443" v="63" actId="478"/>
          <ac:picMkLst>
            <pc:docMk/>
            <pc:sldMk cId="2033435003" sldId="812"/>
            <ac:picMk id="4" creationId="{07C136FF-D2CA-47F1-88B3-96AFE9A0DB53}"/>
          </ac:picMkLst>
        </pc:picChg>
        <pc:picChg chg="add del mod">
          <ac:chgData name="Caleb Cole" userId="36c447d0-077d-48b9-b1ac-d318ddb3d130" providerId="ADAL" clId="{89829391-CD79-4606-A4ED-40F355C31317}" dt="2023-07-20T16:00:32.470" v="1866" actId="478"/>
          <ac:picMkLst>
            <pc:docMk/>
            <pc:sldMk cId="2033435003" sldId="812"/>
            <ac:picMk id="5" creationId="{7F461E7A-8AAA-6D01-B59B-338FDB5EAB09}"/>
          </ac:picMkLst>
        </pc:picChg>
        <pc:picChg chg="add del mod">
          <ac:chgData name="Caleb Cole" userId="36c447d0-077d-48b9-b1ac-d318ddb3d130" providerId="ADAL" clId="{89829391-CD79-4606-A4ED-40F355C31317}" dt="2023-07-19T15:29:31.123" v="312" actId="478"/>
          <ac:picMkLst>
            <pc:docMk/>
            <pc:sldMk cId="2033435003" sldId="812"/>
            <ac:picMk id="5" creationId="{B117728A-EBDE-089D-6B0D-1913882C6342}"/>
          </ac:picMkLst>
        </pc:picChg>
        <pc:picChg chg="add mod">
          <ac:chgData name="Caleb Cole" userId="36c447d0-077d-48b9-b1ac-d318ddb3d130" providerId="ADAL" clId="{89829391-CD79-4606-A4ED-40F355C31317}" dt="2023-07-21T12:21:58.708" v="2628" actId="14100"/>
          <ac:picMkLst>
            <pc:docMk/>
            <pc:sldMk cId="2033435003" sldId="812"/>
            <ac:picMk id="5" creationId="{EDF12DF8-6B41-B3D7-E41C-2C5253987530}"/>
          </ac:picMkLst>
        </pc:picChg>
        <pc:picChg chg="add del mod">
          <ac:chgData name="Caleb Cole" userId="36c447d0-077d-48b9-b1ac-d318ddb3d130" providerId="ADAL" clId="{89829391-CD79-4606-A4ED-40F355C31317}" dt="2023-07-19T15:29:27.867" v="310" actId="478"/>
          <ac:picMkLst>
            <pc:docMk/>
            <pc:sldMk cId="2033435003" sldId="812"/>
            <ac:picMk id="6" creationId="{F13F8094-EA69-0C5C-8C00-EF79F6772410}"/>
          </ac:picMkLst>
        </pc:picChg>
        <pc:picChg chg="add del mod ord">
          <ac:chgData name="Caleb Cole" userId="36c447d0-077d-48b9-b1ac-d318ddb3d130" providerId="ADAL" clId="{89829391-CD79-4606-A4ED-40F355C31317}" dt="2023-07-21T12:21:50.473" v="2624" actId="478"/>
          <ac:picMkLst>
            <pc:docMk/>
            <pc:sldMk cId="2033435003" sldId="812"/>
            <ac:picMk id="7" creationId="{C91E758B-5690-80E6-D2DA-F9C1D3B54684}"/>
          </ac:picMkLst>
        </pc:picChg>
        <pc:picChg chg="del">
          <ac:chgData name="Caleb Cole" userId="36c447d0-077d-48b9-b1ac-d318ddb3d130" providerId="ADAL" clId="{89829391-CD79-4606-A4ED-40F355C31317}" dt="2023-07-19T14:28:15.020" v="64" actId="478"/>
          <ac:picMkLst>
            <pc:docMk/>
            <pc:sldMk cId="2033435003" sldId="812"/>
            <ac:picMk id="10" creationId="{B34B7B3C-8A38-47FF-8122-00E89AABDABC}"/>
          </ac:picMkLst>
        </pc:picChg>
        <pc:picChg chg="add del mod ord">
          <ac:chgData name="Caleb Cole" userId="36c447d0-077d-48b9-b1ac-d318ddb3d130" providerId="ADAL" clId="{89829391-CD79-4606-A4ED-40F355C31317}" dt="2023-07-20T16:00:16.875" v="1862" actId="478"/>
          <ac:picMkLst>
            <pc:docMk/>
            <pc:sldMk cId="2033435003" sldId="812"/>
            <ac:picMk id="12" creationId="{AB9F91CC-26ED-137D-01AD-BFE28239105B}"/>
          </ac:picMkLst>
        </pc:picChg>
        <pc:picChg chg="add del mod">
          <ac:chgData name="Caleb Cole" userId="36c447d0-077d-48b9-b1ac-d318ddb3d130" providerId="ADAL" clId="{89829391-CD79-4606-A4ED-40F355C31317}" dt="2023-07-19T16:14:07.051" v="560" actId="478"/>
          <ac:picMkLst>
            <pc:docMk/>
            <pc:sldMk cId="2033435003" sldId="812"/>
            <ac:picMk id="13" creationId="{6CD39693-4DF2-EBA8-B996-466EB15258AF}"/>
          </ac:picMkLst>
        </pc:picChg>
      </pc:sldChg>
      <pc:sldChg chg="addSp delSp modSp mod">
        <pc:chgData name="Caleb Cole" userId="36c447d0-077d-48b9-b1ac-d318ddb3d130" providerId="ADAL" clId="{89829391-CD79-4606-A4ED-40F355C31317}" dt="2023-07-19T19:13:10.394" v="1139" actId="20577"/>
        <pc:sldMkLst>
          <pc:docMk/>
          <pc:sldMk cId="1575947060" sldId="814"/>
        </pc:sldMkLst>
        <pc:spChg chg="mod">
          <ac:chgData name="Caleb Cole" userId="36c447d0-077d-48b9-b1ac-d318ddb3d130" providerId="ADAL" clId="{89829391-CD79-4606-A4ED-40F355C31317}" dt="2023-07-19T19:13:10.394" v="1139" actId="20577"/>
          <ac:spMkLst>
            <pc:docMk/>
            <pc:sldMk cId="1575947060" sldId="814"/>
            <ac:spMk id="7" creationId="{00000000-0000-0000-0000-000000000000}"/>
          </ac:spMkLst>
        </pc:spChg>
        <pc:picChg chg="add del">
          <ac:chgData name="Caleb Cole" userId="36c447d0-077d-48b9-b1ac-d318ddb3d130" providerId="ADAL" clId="{89829391-CD79-4606-A4ED-40F355C31317}" dt="2023-07-19T17:02:52.051" v="762" actId="478"/>
          <ac:picMkLst>
            <pc:docMk/>
            <pc:sldMk cId="1575947060" sldId="814"/>
            <ac:picMk id="4" creationId="{FD1E0F01-19ED-4D1F-A05F-585CE0034607}"/>
          </ac:picMkLst>
        </pc:picChg>
        <pc:picChg chg="add del">
          <ac:chgData name="Caleb Cole" userId="36c447d0-077d-48b9-b1ac-d318ddb3d130" providerId="ADAL" clId="{89829391-CD79-4606-A4ED-40F355C31317}" dt="2023-07-19T17:00:52.339" v="760" actId="22"/>
          <ac:picMkLst>
            <pc:docMk/>
            <pc:sldMk cId="1575947060" sldId="814"/>
            <ac:picMk id="6" creationId="{05B515AF-55E4-3BBB-9D87-0A11D8DE86BE}"/>
          </ac:picMkLst>
        </pc:picChg>
        <pc:picChg chg="add mod">
          <ac:chgData name="Caleb Cole" userId="36c447d0-077d-48b9-b1ac-d318ddb3d130" providerId="ADAL" clId="{89829391-CD79-4606-A4ED-40F355C31317}" dt="2023-07-19T17:03:00.549" v="765" actId="1076"/>
          <ac:picMkLst>
            <pc:docMk/>
            <pc:sldMk cId="1575947060" sldId="814"/>
            <ac:picMk id="9" creationId="{D00FFA02-E051-3AB0-2370-E43E60849F58}"/>
          </ac:picMkLst>
        </pc:picChg>
      </pc:sldChg>
      <pc:sldChg chg="addSp delSp modSp mod">
        <pc:chgData name="Caleb Cole" userId="36c447d0-077d-48b9-b1ac-d318ddb3d130" providerId="ADAL" clId="{89829391-CD79-4606-A4ED-40F355C31317}" dt="2023-07-19T19:15:43.753" v="1168" actId="1076"/>
        <pc:sldMkLst>
          <pc:docMk/>
          <pc:sldMk cId="4025986195" sldId="816"/>
        </pc:sldMkLst>
        <pc:picChg chg="add del mod">
          <ac:chgData name="Caleb Cole" userId="36c447d0-077d-48b9-b1ac-d318ddb3d130" providerId="ADAL" clId="{89829391-CD79-4606-A4ED-40F355C31317}" dt="2023-07-19T19:15:43.753" v="1168" actId="1076"/>
          <ac:picMkLst>
            <pc:docMk/>
            <pc:sldMk cId="4025986195" sldId="816"/>
            <ac:picMk id="6" creationId="{8E0CB4DE-5E32-F688-78FB-25AF501BA9DB}"/>
          </ac:picMkLst>
        </pc:picChg>
        <pc:picChg chg="add del">
          <ac:chgData name="Caleb Cole" userId="36c447d0-077d-48b9-b1ac-d318ddb3d130" providerId="ADAL" clId="{89829391-CD79-4606-A4ED-40F355C31317}" dt="2023-07-19T19:15:36.687" v="1158" actId="478"/>
          <ac:picMkLst>
            <pc:docMk/>
            <pc:sldMk cId="4025986195" sldId="816"/>
            <ac:picMk id="8" creationId="{00A5AB9A-BF6D-4AF7-84A4-AD7B958F7B26}"/>
          </ac:picMkLst>
        </pc:picChg>
      </pc:sldChg>
      <pc:sldChg chg="addSp delSp modSp mod ord">
        <pc:chgData name="Caleb Cole" userId="36c447d0-077d-48b9-b1ac-d318ddb3d130" providerId="ADAL" clId="{89829391-CD79-4606-A4ED-40F355C31317}" dt="2023-07-28T18:51:45.661" v="6298"/>
        <pc:sldMkLst>
          <pc:docMk/>
          <pc:sldMk cId="1375908533" sldId="819"/>
        </pc:sldMkLst>
        <pc:spChg chg="mod">
          <ac:chgData name="Caleb Cole" userId="36c447d0-077d-48b9-b1ac-d318ddb3d130" providerId="ADAL" clId="{89829391-CD79-4606-A4ED-40F355C31317}" dt="2023-07-19T16:50:46.985" v="721" actId="5793"/>
          <ac:spMkLst>
            <pc:docMk/>
            <pc:sldMk cId="1375908533" sldId="819"/>
            <ac:spMk id="3" creationId="{00000000-0000-0000-0000-000000000000}"/>
          </ac:spMkLst>
        </pc:spChg>
        <pc:spChg chg="add del mod">
          <ac:chgData name="Caleb Cole" userId="36c447d0-077d-48b9-b1ac-d318ddb3d130" providerId="ADAL" clId="{89829391-CD79-4606-A4ED-40F355C31317}" dt="2023-07-27T02:55:27.784" v="5349" actId="478"/>
          <ac:spMkLst>
            <pc:docMk/>
            <pc:sldMk cId="1375908533" sldId="819"/>
            <ac:spMk id="9" creationId="{8C511666-16DC-5056-0EB8-26FFEC53C150}"/>
          </ac:spMkLst>
        </pc:spChg>
        <pc:picChg chg="add del mod">
          <ac:chgData name="Caleb Cole" userId="36c447d0-077d-48b9-b1ac-d318ddb3d130" providerId="ADAL" clId="{89829391-CD79-4606-A4ED-40F355C31317}" dt="2023-07-21T12:18:34.947" v="2559" actId="478"/>
          <ac:picMkLst>
            <pc:docMk/>
            <pc:sldMk cId="1375908533" sldId="819"/>
            <ac:picMk id="6" creationId="{2DC79496-7F33-AFBF-5C2C-3E4BACD39F55}"/>
          </ac:picMkLst>
        </pc:picChg>
        <pc:picChg chg="add del mod">
          <ac:chgData name="Caleb Cole" userId="36c447d0-077d-48b9-b1ac-d318ddb3d130" providerId="ADAL" clId="{89829391-CD79-4606-A4ED-40F355C31317}" dt="2023-07-27T02:55:30.351" v="5350" actId="478"/>
          <ac:picMkLst>
            <pc:docMk/>
            <pc:sldMk cId="1375908533" sldId="819"/>
            <ac:picMk id="7" creationId="{62974CB2-D859-4651-8916-D86A9B3E7889}"/>
          </ac:picMkLst>
        </pc:picChg>
        <pc:picChg chg="add mod">
          <ac:chgData name="Caleb Cole" userId="36c447d0-077d-48b9-b1ac-d318ddb3d130" providerId="ADAL" clId="{89829391-CD79-4606-A4ED-40F355C31317}" dt="2023-07-21T12:18:47.129" v="2561" actId="14100"/>
          <ac:picMkLst>
            <pc:docMk/>
            <pc:sldMk cId="1375908533" sldId="819"/>
            <ac:picMk id="8" creationId="{D9250734-3D32-E60A-AF5D-486D5734FCB2}"/>
          </ac:picMkLst>
        </pc:picChg>
      </pc:sldChg>
      <pc:sldChg chg="addSp delSp modSp mod">
        <pc:chgData name="Caleb Cole" userId="36c447d0-077d-48b9-b1ac-d318ddb3d130" providerId="ADAL" clId="{89829391-CD79-4606-A4ED-40F355C31317}" dt="2023-07-19T14:21:34.047" v="2"/>
        <pc:sldMkLst>
          <pc:docMk/>
          <pc:sldMk cId="1441674860" sldId="823"/>
        </pc:sldMkLst>
        <pc:grpChg chg="del">
          <ac:chgData name="Caleb Cole" userId="36c447d0-077d-48b9-b1ac-d318ddb3d130" providerId="ADAL" clId="{89829391-CD79-4606-A4ED-40F355C31317}" dt="2023-07-19T14:21:25.283" v="1" actId="478"/>
          <ac:grpSpMkLst>
            <pc:docMk/>
            <pc:sldMk cId="1441674860" sldId="823"/>
            <ac:grpSpMk id="13" creationId="{153C018B-F5DD-E614-8959-584C23CE1526}"/>
          </ac:grpSpMkLst>
        </pc:grpChg>
        <pc:picChg chg="del">
          <ac:chgData name="Caleb Cole" userId="36c447d0-077d-48b9-b1ac-d318ddb3d130" providerId="ADAL" clId="{89829391-CD79-4606-A4ED-40F355C31317}" dt="2023-07-19T14:21:24.363" v="0" actId="478"/>
          <ac:picMkLst>
            <pc:docMk/>
            <pc:sldMk cId="1441674860" sldId="823"/>
            <ac:picMk id="5" creationId="{81E9B33D-1DE0-4E2B-B089-2014244599F8}"/>
          </ac:picMkLst>
        </pc:picChg>
        <pc:picChg chg="add mod">
          <ac:chgData name="Caleb Cole" userId="36c447d0-077d-48b9-b1ac-d318ddb3d130" providerId="ADAL" clId="{89829391-CD79-4606-A4ED-40F355C31317}" dt="2023-07-19T14:21:34.047" v="2"/>
          <ac:picMkLst>
            <pc:docMk/>
            <pc:sldMk cId="1441674860" sldId="823"/>
            <ac:picMk id="14" creationId="{11BFBB2F-EA66-918E-84E5-2F4DF4868CCB}"/>
          </ac:picMkLst>
        </pc:picChg>
      </pc:sldChg>
      <pc:sldChg chg="addSp delSp modSp mod">
        <pc:chgData name="Caleb Cole" userId="36c447d0-077d-48b9-b1ac-d318ddb3d130" providerId="ADAL" clId="{89829391-CD79-4606-A4ED-40F355C31317}" dt="2023-07-19T19:11:18.493" v="1081" actId="14100"/>
        <pc:sldMkLst>
          <pc:docMk/>
          <pc:sldMk cId="216691871" sldId="827"/>
        </pc:sldMkLst>
        <pc:spChg chg="mod">
          <ac:chgData name="Caleb Cole" userId="36c447d0-077d-48b9-b1ac-d318ddb3d130" providerId="ADAL" clId="{89829391-CD79-4606-A4ED-40F355C31317}" dt="2023-07-19T19:11:18.493" v="1081" actId="14100"/>
          <ac:spMkLst>
            <pc:docMk/>
            <pc:sldMk cId="216691871" sldId="827"/>
            <ac:spMk id="2" creationId="{93648060-8330-43DF-B90A-45A8A7732184}"/>
          </ac:spMkLst>
        </pc:spChg>
        <pc:picChg chg="del">
          <ac:chgData name="Caleb Cole" userId="36c447d0-077d-48b9-b1ac-d318ddb3d130" providerId="ADAL" clId="{89829391-CD79-4606-A4ED-40F355C31317}" dt="2023-07-19T14:23:24.594" v="6" actId="478"/>
          <ac:picMkLst>
            <pc:docMk/>
            <pc:sldMk cId="216691871" sldId="827"/>
            <ac:picMk id="3" creationId="{D52A4D4A-A7C7-4F17-A006-ACC767187F87}"/>
          </ac:picMkLst>
        </pc:picChg>
        <pc:picChg chg="del">
          <ac:chgData name="Caleb Cole" userId="36c447d0-077d-48b9-b1ac-d318ddb3d130" providerId="ADAL" clId="{89829391-CD79-4606-A4ED-40F355C31317}" dt="2023-07-19T14:23:44.030" v="12" actId="478"/>
          <ac:picMkLst>
            <pc:docMk/>
            <pc:sldMk cId="216691871" sldId="827"/>
            <ac:picMk id="8" creationId="{28AEFAE7-1BAE-4F06-A451-8AD29BB3BAB6}"/>
          </ac:picMkLst>
        </pc:picChg>
        <pc:picChg chg="del">
          <ac:chgData name="Caleb Cole" userId="36c447d0-077d-48b9-b1ac-d318ddb3d130" providerId="ADAL" clId="{89829391-CD79-4606-A4ED-40F355C31317}" dt="2023-07-19T14:23:47.801" v="17" actId="478"/>
          <ac:picMkLst>
            <pc:docMk/>
            <pc:sldMk cId="216691871" sldId="827"/>
            <ac:picMk id="10" creationId="{67057833-E8BF-40CD-BD72-54D565F918EC}"/>
          </ac:picMkLst>
        </pc:picChg>
        <pc:picChg chg="add mod">
          <ac:chgData name="Caleb Cole" userId="36c447d0-077d-48b9-b1ac-d318ddb3d130" providerId="ADAL" clId="{89829391-CD79-4606-A4ED-40F355C31317}" dt="2023-07-19T14:23:28.686" v="9"/>
          <ac:picMkLst>
            <pc:docMk/>
            <pc:sldMk cId="216691871" sldId="827"/>
            <ac:picMk id="13" creationId="{759D1E42-9447-A8B4-2243-45E1A40B7A99}"/>
          </ac:picMkLst>
        </pc:picChg>
        <pc:picChg chg="add mod ord">
          <ac:chgData name="Caleb Cole" userId="36c447d0-077d-48b9-b1ac-d318ddb3d130" providerId="ADAL" clId="{89829391-CD79-4606-A4ED-40F355C31317}" dt="2023-07-19T14:23:40.441" v="11" actId="167"/>
          <ac:picMkLst>
            <pc:docMk/>
            <pc:sldMk cId="216691871" sldId="827"/>
            <ac:picMk id="14" creationId="{71ADA5F2-E098-E4F1-7982-15005A045A7C}"/>
          </ac:picMkLst>
        </pc:picChg>
        <pc:picChg chg="add mod">
          <ac:chgData name="Caleb Cole" userId="36c447d0-077d-48b9-b1ac-d318ddb3d130" providerId="ADAL" clId="{89829391-CD79-4606-A4ED-40F355C31317}" dt="2023-07-19T14:23:56.546" v="18"/>
          <ac:picMkLst>
            <pc:docMk/>
            <pc:sldMk cId="216691871" sldId="827"/>
            <ac:picMk id="15" creationId="{D1BD9C3E-A0D6-9C6A-18E0-09C02F18D5D9}"/>
          </ac:picMkLst>
        </pc:picChg>
        <pc:picChg chg="add mod">
          <ac:chgData name="Caleb Cole" userId="36c447d0-077d-48b9-b1ac-d318ddb3d130" providerId="ADAL" clId="{89829391-CD79-4606-A4ED-40F355C31317}" dt="2023-07-19T14:24:05.071" v="19"/>
          <ac:picMkLst>
            <pc:docMk/>
            <pc:sldMk cId="216691871" sldId="827"/>
            <ac:picMk id="16" creationId="{5396020C-15B7-52D3-3699-3C77B59F4034}"/>
          </ac:picMkLst>
        </pc:picChg>
        <pc:inkChg chg="del">
          <ac:chgData name="Caleb Cole" userId="36c447d0-077d-48b9-b1ac-d318ddb3d130" providerId="ADAL" clId="{89829391-CD79-4606-A4ED-40F355C31317}" dt="2023-07-19T14:23:25.237" v="7" actId="478"/>
          <ac:inkMkLst>
            <pc:docMk/>
            <pc:sldMk cId="216691871" sldId="827"/>
            <ac:inkMk id="5" creationId="{C1047ED1-011B-970A-CE56-8FEB3D976630}"/>
          </ac:inkMkLst>
        </pc:inkChg>
        <pc:inkChg chg="del">
          <ac:chgData name="Caleb Cole" userId="36c447d0-077d-48b9-b1ac-d318ddb3d130" providerId="ADAL" clId="{89829391-CD79-4606-A4ED-40F355C31317}" dt="2023-07-19T14:23:26.162" v="8" actId="478"/>
          <ac:inkMkLst>
            <pc:docMk/>
            <pc:sldMk cId="216691871" sldId="827"/>
            <ac:inkMk id="6" creationId="{B4880FDD-04CB-8EF9-D366-6940E64C8581}"/>
          </ac:inkMkLst>
        </pc:inkChg>
        <pc:inkChg chg="del">
          <ac:chgData name="Caleb Cole" userId="36c447d0-077d-48b9-b1ac-d318ddb3d130" providerId="ADAL" clId="{89829391-CD79-4606-A4ED-40F355C31317}" dt="2023-07-19T14:23:45.464" v="14" actId="478"/>
          <ac:inkMkLst>
            <pc:docMk/>
            <pc:sldMk cId="216691871" sldId="827"/>
            <ac:inkMk id="7" creationId="{9FF0F87C-CC03-F531-5B4F-E6421DCCD3D1}"/>
          </ac:inkMkLst>
        </pc:inkChg>
        <pc:inkChg chg="del">
          <ac:chgData name="Caleb Cole" userId="36c447d0-077d-48b9-b1ac-d318ddb3d130" providerId="ADAL" clId="{89829391-CD79-4606-A4ED-40F355C31317}" dt="2023-07-19T14:23:44.746" v="13" actId="478"/>
          <ac:inkMkLst>
            <pc:docMk/>
            <pc:sldMk cId="216691871" sldId="827"/>
            <ac:inkMk id="9" creationId="{FBE84BBA-4EFD-414F-0EE7-9FAB8E3FE396}"/>
          </ac:inkMkLst>
        </pc:inkChg>
        <pc:inkChg chg="del">
          <ac:chgData name="Caleb Cole" userId="36c447d0-077d-48b9-b1ac-d318ddb3d130" providerId="ADAL" clId="{89829391-CD79-4606-A4ED-40F355C31317}" dt="2023-07-19T14:23:47.068" v="16" actId="478"/>
          <ac:inkMkLst>
            <pc:docMk/>
            <pc:sldMk cId="216691871" sldId="827"/>
            <ac:inkMk id="11" creationId="{AAD2C168-F00E-4899-687B-E6E2D23CB616}"/>
          </ac:inkMkLst>
        </pc:inkChg>
        <pc:inkChg chg="del">
          <ac:chgData name="Caleb Cole" userId="36c447d0-077d-48b9-b1ac-d318ddb3d130" providerId="ADAL" clId="{89829391-CD79-4606-A4ED-40F355C31317}" dt="2023-07-19T14:23:46.367" v="15" actId="478"/>
          <ac:inkMkLst>
            <pc:docMk/>
            <pc:sldMk cId="216691871" sldId="827"/>
            <ac:inkMk id="12" creationId="{DBC3A36B-9BFA-4074-5C38-75F8EACC191C}"/>
          </ac:inkMkLst>
        </pc:inkChg>
      </pc:sldChg>
      <pc:sldChg chg="addSp delSp modSp mod modNotesTx">
        <pc:chgData name="Caleb Cole" userId="36c447d0-077d-48b9-b1ac-d318ddb3d130" providerId="ADAL" clId="{89829391-CD79-4606-A4ED-40F355C31317}" dt="2023-07-28T19:04:51.719" v="6489" actId="20577"/>
        <pc:sldMkLst>
          <pc:docMk/>
          <pc:sldMk cId="2462653230" sldId="828"/>
        </pc:sldMkLst>
        <pc:spChg chg="mod">
          <ac:chgData name="Caleb Cole" userId="36c447d0-077d-48b9-b1ac-d318ddb3d130" providerId="ADAL" clId="{89829391-CD79-4606-A4ED-40F355C31317}" dt="2023-07-19T15:20:10.295" v="277" actId="20577"/>
          <ac:spMkLst>
            <pc:docMk/>
            <pc:sldMk cId="2462653230" sldId="828"/>
            <ac:spMk id="3" creationId="{00000000-0000-0000-0000-000000000000}"/>
          </ac:spMkLst>
        </pc:spChg>
        <pc:spChg chg="add del mod">
          <ac:chgData name="Caleb Cole" userId="36c447d0-077d-48b9-b1ac-d318ddb3d130" providerId="ADAL" clId="{89829391-CD79-4606-A4ED-40F355C31317}" dt="2023-07-26T18:57:45.691" v="3843" actId="478"/>
          <ac:spMkLst>
            <pc:docMk/>
            <pc:sldMk cId="2462653230" sldId="828"/>
            <ac:spMk id="4" creationId="{48BFC90A-484A-213F-FAD0-1CE8D789550A}"/>
          </ac:spMkLst>
        </pc:spChg>
        <pc:spChg chg="add mod">
          <ac:chgData name="Caleb Cole" userId="36c447d0-077d-48b9-b1ac-d318ddb3d130" providerId="ADAL" clId="{89829391-CD79-4606-A4ED-40F355C31317}" dt="2023-07-27T17:01:22.476" v="6138"/>
          <ac:spMkLst>
            <pc:docMk/>
            <pc:sldMk cId="2462653230" sldId="828"/>
            <ac:spMk id="6" creationId="{4F584958-B99E-B126-A44E-C2D98537421D}"/>
          </ac:spMkLst>
        </pc:spChg>
        <pc:spChg chg="add mod">
          <ac:chgData name="Caleb Cole" userId="36c447d0-077d-48b9-b1ac-d318ddb3d130" providerId="ADAL" clId="{89829391-CD79-4606-A4ED-40F355C31317}" dt="2023-07-28T19:04:51.719" v="6489" actId="20577"/>
          <ac:spMkLst>
            <pc:docMk/>
            <pc:sldMk cId="2462653230" sldId="828"/>
            <ac:spMk id="7" creationId="{4B869AA0-7FB4-43C5-27C6-729DDDD9ECAC}"/>
          </ac:spMkLst>
        </pc:spChg>
        <pc:spChg chg="mod">
          <ac:chgData name="Caleb Cole" userId="36c447d0-077d-48b9-b1ac-d318ddb3d130" providerId="ADAL" clId="{89829391-CD79-4606-A4ED-40F355C31317}" dt="2023-07-27T17:01:06.746" v="6135"/>
          <ac:spMkLst>
            <pc:docMk/>
            <pc:sldMk cId="2462653230" sldId="828"/>
            <ac:spMk id="8" creationId="{D19332FC-A6B0-4EE3-8404-E2204A4F530E}"/>
          </ac:spMkLst>
        </pc:spChg>
        <pc:spChg chg="mod">
          <ac:chgData name="Caleb Cole" userId="36c447d0-077d-48b9-b1ac-d318ddb3d130" providerId="ADAL" clId="{89829391-CD79-4606-A4ED-40F355C31317}" dt="2023-07-27T03:25:11.622" v="6058" actId="20577"/>
          <ac:spMkLst>
            <pc:docMk/>
            <pc:sldMk cId="2462653230" sldId="828"/>
            <ac:spMk id="9" creationId="{F0191290-6AD6-466B-824E-B734F8A1D058}"/>
          </ac:spMkLst>
        </pc:spChg>
      </pc:sldChg>
      <pc:sldChg chg="addSp delSp modSp mod">
        <pc:chgData name="Caleb Cole" userId="36c447d0-077d-48b9-b1ac-d318ddb3d130" providerId="ADAL" clId="{89829391-CD79-4606-A4ED-40F355C31317}" dt="2023-07-27T03:33:38.997" v="6099" actId="20577"/>
        <pc:sldMkLst>
          <pc:docMk/>
          <pc:sldMk cId="780614648" sldId="829"/>
        </pc:sldMkLst>
        <pc:spChg chg="mod">
          <ac:chgData name="Caleb Cole" userId="36c447d0-077d-48b9-b1ac-d318ddb3d130" providerId="ADAL" clId="{89829391-CD79-4606-A4ED-40F355C31317}" dt="2023-07-27T03:33:38.997" v="6099" actId="20577"/>
          <ac:spMkLst>
            <pc:docMk/>
            <pc:sldMk cId="780614648" sldId="829"/>
            <ac:spMk id="4" creationId="{00000000-0000-0000-0000-000000000000}"/>
          </ac:spMkLst>
        </pc:spChg>
        <pc:grpChg chg="del">
          <ac:chgData name="Caleb Cole" userId="36c447d0-077d-48b9-b1ac-d318ddb3d130" providerId="ADAL" clId="{89829391-CD79-4606-A4ED-40F355C31317}" dt="2023-07-19T14:21:47.101" v="4" actId="478"/>
          <ac:grpSpMkLst>
            <pc:docMk/>
            <pc:sldMk cId="780614648" sldId="829"/>
            <ac:grpSpMk id="15" creationId="{6691E266-5F83-922C-6DAE-4B6881164B4D}"/>
          </ac:grpSpMkLst>
        </pc:grpChg>
        <pc:picChg chg="del">
          <ac:chgData name="Caleb Cole" userId="36c447d0-077d-48b9-b1ac-d318ddb3d130" providerId="ADAL" clId="{89829391-CD79-4606-A4ED-40F355C31317}" dt="2023-07-19T14:21:46.600" v="3" actId="478"/>
          <ac:picMkLst>
            <pc:docMk/>
            <pc:sldMk cId="780614648" sldId="829"/>
            <ac:picMk id="5" creationId="{85A74563-17E0-4430-8655-C7050FFEE6FB}"/>
          </ac:picMkLst>
        </pc:picChg>
        <pc:picChg chg="add mod">
          <ac:chgData name="Caleb Cole" userId="36c447d0-077d-48b9-b1ac-d318ddb3d130" providerId="ADAL" clId="{89829391-CD79-4606-A4ED-40F355C31317}" dt="2023-07-19T14:22:00.070" v="5"/>
          <ac:picMkLst>
            <pc:docMk/>
            <pc:sldMk cId="780614648" sldId="829"/>
            <ac:picMk id="16" creationId="{DB4BAF16-A6FC-767E-EC31-B1BC137D5A8E}"/>
          </ac:picMkLst>
        </pc:picChg>
      </pc:sldChg>
      <pc:sldChg chg="addSp delSp modSp mod">
        <pc:chgData name="Caleb Cole" userId="36c447d0-077d-48b9-b1ac-d318ddb3d130" providerId="ADAL" clId="{89829391-CD79-4606-A4ED-40F355C31317}" dt="2023-07-19T19:57:40.338" v="1270" actId="1076"/>
        <pc:sldMkLst>
          <pc:docMk/>
          <pc:sldMk cId="4134207559" sldId="833"/>
        </pc:sldMkLst>
        <pc:spChg chg="mod">
          <ac:chgData name="Caleb Cole" userId="36c447d0-077d-48b9-b1ac-d318ddb3d130" providerId="ADAL" clId="{89829391-CD79-4606-A4ED-40F355C31317}" dt="2023-07-19T19:55:04.851" v="1256"/>
          <ac:spMkLst>
            <pc:docMk/>
            <pc:sldMk cId="4134207559" sldId="833"/>
            <ac:spMk id="4" creationId="{06F1178C-8D66-4A25-A3A0-DAD9961C9C14}"/>
          </ac:spMkLst>
        </pc:spChg>
        <pc:picChg chg="add mod">
          <ac:chgData name="Caleb Cole" userId="36c447d0-077d-48b9-b1ac-d318ddb3d130" providerId="ADAL" clId="{89829391-CD79-4606-A4ED-40F355C31317}" dt="2023-07-19T19:57:38.293" v="1269" actId="1076"/>
          <ac:picMkLst>
            <pc:docMk/>
            <pc:sldMk cId="4134207559" sldId="833"/>
            <ac:picMk id="2" creationId="{F0F091AA-59A4-B3F7-A020-E2B5F403D8E5}"/>
          </ac:picMkLst>
        </pc:picChg>
        <pc:picChg chg="del">
          <ac:chgData name="Caleb Cole" userId="36c447d0-077d-48b9-b1ac-d318ddb3d130" providerId="ADAL" clId="{89829391-CD79-4606-A4ED-40F355C31317}" dt="2023-07-19T19:56:57.984" v="1263" actId="478"/>
          <ac:picMkLst>
            <pc:docMk/>
            <pc:sldMk cId="4134207559" sldId="833"/>
            <ac:picMk id="3" creationId="{6D2B139E-A413-489A-BE6E-14C5725A68A7}"/>
          </ac:picMkLst>
        </pc:picChg>
        <pc:picChg chg="add mod">
          <ac:chgData name="Caleb Cole" userId="36c447d0-077d-48b9-b1ac-d318ddb3d130" providerId="ADAL" clId="{89829391-CD79-4606-A4ED-40F355C31317}" dt="2023-07-19T19:57:40.338" v="1270" actId="1076"/>
          <ac:picMkLst>
            <pc:docMk/>
            <pc:sldMk cId="4134207559" sldId="833"/>
            <ac:picMk id="5" creationId="{6A06CEED-2AED-FB36-1A77-2FDD21DBFF86}"/>
          </ac:picMkLst>
        </pc:picChg>
        <pc:picChg chg="del">
          <ac:chgData name="Caleb Cole" userId="36c447d0-077d-48b9-b1ac-d318ddb3d130" providerId="ADAL" clId="{89829391-CD79-4606-A4ED-40F355C31317}" dt="2023-07-19T19:56:53.034" v="1260" actId="478"/>
          <ac:picMkLst>
            <pc:docMk/>
            <pc:sldMk cId="4134207559" sldId="833"/>
            <ac:picMk id="8" creationId="{00000000-0000-0000-0000-000000000000}"/>
          </ac:picMkLst>
        </pc:picChg>
      </pc:sldChg>
      <pc:sldChg chg="addSp delSp modSp mod">
        <pc:chgData name="Caleb Cole" userId="36c447d0-077d-48b9-b1ac-d318ddb3d130" providerId="ADAL" clId="{89829391-CD79-4606-A4ED-40F355C31317}" dt="2023-07-27T02:54:06.170" v="5347" actId="478"/>
        <pc:sldMkLst>
          <pc:docMk/>
          <pc:sldMk cId="2942991159" sldId="834"/>
        </pc:sldMkLst>
        <pc:spChg chg="add del mod">
          <ac:chgData name="Caleb Cole" userId="36c447d0-077d-48b9-b1ac-d318ddb3d130" providerId="ADAL" clId="{89829391-CD79-4606-A4ED-40F355C31317}" dt="2023-07-19T16:16:07.300" v="663" actId="478"/>
          <ac:spMkLst>
            <pc:docMk/>
            <pc:sldMk cId="2942991159" sldId="834"/>
            <ac:spMk id="9" creationId="{64DF276A-55A5-C18D-CE04-50C519DA4B36}"/>
          </ac:spMkLst>
        </pc:spChg>
        <pc:spChg chg="add del mod">
          <ac:chgData name="Caleb Cole" userId="36c447d0-077d-48b9-b1ac-d318ddb3d130" providerId="ADAL" clId="{89829391-CD79-4606-A4ED-40F355C31317}" dt="2023-07-27T02:54:06.170" v="5347" actId="478"/>
          <ac:spMkLst>
            <pc:docMk/>
            <pc:sldMk cId="2942991159" sldId="834"/>
            <ac:spMk id="10" creationId="{5AAE7621-F25D-29EF-4C63-85F717E78545}"/>
          </ac:spMkLst>
        </pc:spChg>
        <pc:grpChg chg="del">
          <ac:chgData name="Caleb Cole" userId="36c447d0-077d-48b9-b1ac-d318ddb3d130" providerId="ADAL" clId="{89829391-CD79-4606-A4ED-40F355C31317}" dt="2023-07-19T14:25:09.854" v="21" actId="478"/>
          <ac:grpSpMkLst>
            <pc:docMk/>
            <pc:sldMk cId="2942991159" sldId="834"/>
            <ac:grpSpMk id="7" creationId="{6BA6B2A3-E246-C67F-94F1-107360E95F82}"/>
          </ac:grpSpMkLst>
        </pc:grpChg>
        <pc:picChg chg="del">
          <ac:chgData name="Caleb Cole" userId="36c447d0-077d-48b9-b1ac-d318ddb3d130" providerId="ADAL" clId="{89829391-CD79-4606-A4ED-40F355C31317}" dt="2023-07-19T14:25:08.857" v="20" actId="478"/>
          <ac:picMkLst>
            <pc:docMk/>
            <pc:sldMk cId="2942991159" sldId="834"/>
            <ac:picMk id="5" creationId="{631EB72F-D1A1-4DDD-ADF8-A73A56571DC0}"/>
          </ac:picMkLst>
        </pc:picChg>
        <pc:picChg chg="add mod">
          <ac:chgData name="Caleb Cole" userId="36c447d0-077d-48b9-b1ac-d318ddb3d130" providerId="ADAL" clId="{89829391-CD79-4606-A4ED-40F355C31317}" dt="2023-07-19T14:25:23.789" v="22"/>
          <ac:picMkLst>
            <pc:docMk/>
            <pc:sldMk cId="2942991159" sldId="834"/>
            <ac:picMk id="8" creationId="{62FFAE2C-2FED-F762-B068-56E6940C844F}"/>
          </ac:picMkLst>
        </pc:picChg>
      </pc:sldChg>
      <pc:sldChg chg="addSp delSp modSp mod">
        <pc:chgData name="Caleb Cole" userId="36c447d0-077d-48b9-b1ac-d318ddb3d130" providerId="ADAL" clId="{89829391-CD79-4606-A4ED-40F355C31317}" dt="2023-07-27T02:31:25.534" v="5073" actId="478"/>
        <pc:sldMkLst>
          <pc:docMk/>
          <pc:sldMk cId="2337069123" sldId="845"/>
        </pc:sldMkLst>
        <pc:spChg chg="add del mod">
          <ac:chgData name="Caleb Cole" userId="36c447d0-077d-48b9-b1ac-d318ddb3d130" providerId="ADAL" clId="{89829391-CD79-4606-A4ED-40F355C31317}" dt="2023-07-27T02:31:25.534" v="5073" actId="478"/>
          <ac:spMkLst>
            <pc:docMk/>
            <pc:sldMk cId="2337069123" sldId="845"/>
            <ac:spMk id="4" creationId="{97330DF8-846F-2190-17DC-2E163CB42F70}"/>
          </ac:spMkLst>
        </pc:spChg>
        <pc:spChg chg="add del mod">
          <ac:chgData name="Caleb Cole" userId="36c447d0-077d-48b9-b1ac-d318ddb3d130" providerId="ADAL" clId="{89829391-CD79-4606-A4ED-40F355C31317}" dt="2023-07-21T12:14:33.568" v="2551" actId="478"/>
          <ac:spMkLst>
            <pc:docMk/>
            <pc:sldMk cId="2337069123" sldId="845"/>
            <ac:spMk id="4" creationId="{B45516AE-5A76-73C0-F6D9-63237FB0A6C6}"/>
          </ac:spMkLst>
        </pc:spChg>
        <pc:spChg chg="mod">
          <ac:chgData name="Caleb Cole" userId="36c447d0-077d-48b9-b1ac-d318ddb3d130" providerId="ADAL" clId="{89829391-CD79-4606-A4ED-40F355C31317}" dt="2023-07-21T12:14:43.826" v="2554" actId="13926"/>
          <ac:spMkLst>
            <pc:docMk/>
            <pc:sldMk cId="2337069123" sldId="845"/>
            <ac:spMk id="5" creationId="{D1BBEE60-A01B-4F07-A88B-EE77CA94491E}"/>
          </ac:spMkLst>
        </pc:spChg>
        <pc:spChg chg="add del mod">
          <ac:chgData name="Caleb Cole" userId="36c447d0-077d-48b9-b1ac-d318ddb3d130" providerId="ADAL" clId="{89829391-CD79-4606-A4ED-40F355C31317}" dt="2023-07-27T02:31:20.957" v="5072" actId="478"/>
          <ac:spMkLst>
            <pc:docMk/>
            <pc:sldMk cId="2337069123" sldId="845"/>
            <ac:spMk id="6" creationId="{E8CF7B8A-C949-8EAF-ECDE-8764B649ADF8}"/>
          </ac:spMkLst>
        </pc:spChg>
        <pc:spChg chg="mod">
          <ac:chgData name="Caleb Cole" userId="36c447d0-077d-48b9-b1ac-d318ddb3d130" providerId="ADAL" clId="{89829391-CD79-4606-A4ED-40F355C31317}" dt="2023-07-27T02:31:13.172" v="5071" actId="20577"/>
          <ac:spMkLst>
            <pc:docMk/>
            <pc:sldMk cId="2337069123" sldId="845"/>
            <ac:spMk id="7" creationId="{00000000-0000-0000-0000-000000000000}"/>
          </ac:spMkLst>
        </pc:spChg>
      </pc:sldChg>
      <pc:sldChg chg="addSp delSp modSp mod">
        <pc:chgData name="Caleb Cole" userId="36c447d0-077d-48b9-b1ac-d318ddb3d130" providerId="ADAL" clId="{89829391-CD79-4606-A4ED-40F355C31317}" dt="2023-07-27T19:57:44.260" v="6221" actId="478"/>
        <pc:sldMkLst>
          <pc:docMk/>
          <pc:sldMk cId="1858925636" sldId="849"/>
        </pc:sldMkLst>
        <pc:spChg chg="mod">
          <ac:chgData name="Caleb Cole" userId="36c447d0-077d-48b9-b1ac-d318ddb3d130" providerId="ADAL" clId="{89829391-CD79-4606-A4ED-40F355C31317}" dt="2023-07-20T15:39:21.763" v="1802" actId="14100"/>
          <ac:spMkLst>
            <pc:docMk/>
            <pc:sldMk cId="1858925636" sldId="849"/>
            <ac:spMk id="5" creationId="{74B2A150-4ACA-45F5-B9D4-6A02FD18E0CC}"/>
          </ac:spMkLst>
        </pc:spChg>
        <pc:spChg chg="mod">
          <ac:chgData name="Caleb Cole" userId="36c447d0-077d-48b9-b1ac-d318ddb3d130" providerId="ADAL" clId="{89829391-CD79-4606-A4ED-40F355C31317}" dt="2023-07-27T02:33:31.430" v="5098" actId="20577"/>
          <ac:spMkLst>
            <pc:docMk/>
            <pc:sldMk cId="1858925636" sldId="849"/>
            <ac:spMk id="7" creationId="{00000000-0000-0000-0000-000000000000}"/>
          </ac:spMkLst>
        </pc:spChg>
        <pc:spChg chg="add del mod">
          <ac:chgData name="Caleb Cole" userId="36c447d0-077d-48b9-b1ac-d318ddb3d130" providerId="ADAL" clId="{89829391-CD79-4606-A4ED-40F355C31317}" dt="2023-07-27T19:57:44.260" v="6221" actId="478"/>
          <ac:spMkLst>
            <pc:docMk/>
            <pc:sldMk cId="1858925636" sldId="849"/>
            <ac:spMk id="8" creationId="{F1EEA58F-8E5E-8D87-905A-30EAD3909945}"/>
          </ac:spMkLst>
        </pc:spChg>
        <pc:spChg chg="add del mod">
          <ac:chgData name="Caleb Cole" userId="36c447d0-077d-48b9-b1ac-d318ddb3d130" providerId="ADAL" clId="{89829391-CD79-4606-A4ED-40F355C31317}" dt="2023-07-27T02:33:38.046" v="5099" actId="478"/>
          <ac:spMkLst>
            <pc:docMk/>
            <pc:sldMk cId="1858925636" sldId="849"/>
            <ac:spMk id="10" creationId="{45E32AFE-32DB-4112-5CD5-91C2F879820A}"/>
          </ac:spMkLst>
        </pc:spChg>
        <pc:picChg chg="add mod ord">
          <ac:chgData name="Caleb Cole" userId="36c447d0-077d-48b9-b1ac-d318ddb3d130" providerId="ADAL" clId="{89829391-CD79-4606-A4ED-40F355C31317}" dt="2023-07-19T17:15:58.208" v="777" actId="167"/>
          <ac:picMkLst>
            <pc:docMk/>
            <pc:sldMk cId="1858925636" sldId="849"/>
            <ac:picMk id="6" creationId="{725F12EA-8E84-78D4-3D12-38FDCB3103CE}"/>
          </ac:picMkLst>
        </pc:picChg>
        <pc:picChg chg="del">
          <ac:chgData name="Caleb Cole" userId="36c447d0-077d-48b9-b1ac-d318ddb3d130" providerId="ADAL" clId="{89829391-CD79-4606-A4ED-40F355C31317}" dt="2023-07-19T17:15:05.289" v="766" actId="478"/>
          <ac:picMkLst>
            <pc:docMk/>
            <pc:sldMk cId="1858925636" sldId="849"/>
            <ac:picMk id="8" creationId="{78BA2F22-5C27-491A-BB48-770F32C13469}"/>
          </ac:picMkLst>
        </pc:picChg>
        <pc:picChg chg="add mod ord">
          <ac:chgData name="Caleb Cole" userId="36c447d0-077d-48b9-b1ac-d318ddb3d130" providerId="ADAL" clId="{89829391-CD79-4606-A4ED-40F355C31317}" dt="2023-07-19T17:16:01.993" v="778" actId="167"/>
          <ac:picMkLst>
            <pc:docMk/>
            <pc:sldMk cId="1858925636" sldId="849"/>
            <ac:picMk id="9" creationId="{F583296F-D66F-489A-AE92-52BF3D3CFA79}"/>
          </ac:picMkLst>
        </pc:picChg>
      </pc:sldChg>
      <pc:sldChg chg="addSp delSp modSp mod">
        <pc:chgData name="Caleb Cole" userId="36c447d0-077d-48b9-b1ac-d318ddb3d130" providerId="ADAL" clId="{89829391-CD79-4606-A4ED-40F355C31317}" dt="2023-07-27T02:55:03.213" v="5348" actId="1076"/>
        <pc:sldMkLst>
          <pc:docMk/>
          <pc:sldMk cId="1892911952" sldId="856"/>
        </pc:sldMkLst>
        <pc:spChg chg="mod">
          <ac:chgData name="Caleb Cole" userId="36c447d0-077d-48b9-b1ac-d318ddb3d130" providerId="ADAL" clId="{89829391-CD79-4606-A4ED-40F355C31317}" dt="2023-07-27T02:55:03.213" v="5348" actId="1076"/>
          <ac:spMkLst>
            <pc:docMk/>
            <pc:sldMk cId="1892911952" sldId="856"/>
            <ac:spMk id="7" creationId="{00000000-0000-0000-0000-000000000000}"/>
          </ac:spMkLst>
        </pc:spChg>
        <pc:picChg chg="add del mod">
          <ac:chgData name="Caleb Cole" userId="36c447d0-077d-48b9-b1ac-d318ddb3d130" providerId="ADAL" clId="{89829391-CD79-4606-A4ED-40F355C31317}" dt="2023-07-19T19:27:20.089" v="1200" actId="478"/>
          <ac:picMkLst>
            <pc:docMk/>
            <pc:sldMk cId="1892911952" sldId="856"/>
            <ac:picMk id="5" creationId="{C0E7FB58-D18E-1E5E-5AF9-4E12C6AB4CF2}"/>
          </ac:picMkLst>
        </pc:picChg>
        <pc:picChg chg="del">
          <ac:chgData name="Caleb Cole" userId="36c447d0-077d-48b9-b1ac-d318ddb3d130" providerId="ADAL" clId="{89829391-CD79-4606-A4ED-40F355C31317}" dt="2023-07-19T19:23:52.403" v="1176" actId="478"/>
          <ac:picMkLst>
            <pc:docMk/>
            <pc:sldMk cId="1892911952" sldId="856"/>
            <ac:picMk id="6" creationId="{ABFE5BA9-B685-402C-A819-0AD0425DE319}"/>
          </ac:picMkLst>
        </pc:picChg>
        <pc:picChg chg="del">
          <ac:chgData name="Caleb Cole" userId="36c447d0-077d-48b9-b1ac-d318ddb3d130" providerId="ADAL" clId="{89829391-CD79-4606-A4ED-40F355C31317}" dt="2023-07-19T19:24:16.588" v="1183" actId="478"/>
          <ac:picMkLst>
            <pc:docMk/>
            <pc:sldMk cId="1892911952" sldId="856"/>
            <ac:picMk id="9" creationId="{74915C5B-5459-4EB2-8CB3-DB0680409AFF}"/>
          </ac:picMkLst>
        </pc:picChg>
        <pc:picChg chg="add del">
          <ac:chgData name="Caleb Cole" userId="36c447d0-077d-48b9-b1ac-d318ddb3d130" providerId="ADAL" clId="{89829391-CD79-4606-A4ED-40F355C31317}" dt="2023-07-19T19:25:30.099" v="1188" actId="478"/>
          <ac:picMkLst>
            <pc:docMk/>
            <pc:sldMk cId="1892911952" sldId="856"/>
            <ac:picMk id="10" creationId="{516307BE-348F-BC06-0AFC-0159EF4953DB}"/>
          </ac:picMkLst>
        </pc:picChg>
        <pc:picChg chg="add mod">
          <ac:chgData name="Caleb Cole" userId="36c447d0-077d-48b9-b1ac-d318ddb3d130" providerId="ADAL" clId="{89829391-CD79-4606-A4ED-40F355C31317}" dt="2023-07-19T19:29:38.020" v="1217" actId="14100"/>
          <ac:picMkLst>
            <pc:docMk/>
            <pc:sldMk cId="1892911952" sldId="856"/>
            <ac:picMk id="12" creationId="{6807E919-DDB3-AF1C-D136-C2D4077FFD0D}"/>
          </ac:picMkLst>
        </pc:picChg>
        <pc:picChg chg="add mod">
          <ac:chgData name="Caleb Cole" userId="36c447d0-077d-48b9-b1ac-d318ddb3d130" providerId="ADAL" clId="{89829391-CD79-4606-A4ED-40F355C31317}" dt="2023-07-19T19:29:46.031" v="1218" actId="14100"/>
          <ac:picMkLst>
            <pc:docMk/>
            <pc:sldMk cId="1892911952" sldId="856"/>
            <ac:picMk id="14" creationId="{95B22682-8C1C-21CC-9537-B10F1514B712}"/>
          </ac:picMkLst>
        </pc:picChg>
        <pc:picChg chg="add mod">
          <ac:chgData name="Caleb Cole" userId="36c447d0-077d-48b9-b1ac-d318ddb3d130" providerId="ADAL" clId="{89829391-CD79-4606-A4ED-40F355C31317}" dt="2023-07-19T19:29:53.379" v="1219" actId="1076"/>
          <ac:picMkLst>
            <pc:docMk/>
            <pc:sldMk cId="1892911952" sldId="856"/>
            <ac:picMk id="16" creationId="{8486C130-DA68-40D9-DE55-C40BA9E2E099}"/>
          </ac:picMkLst>
        </pc:picChg>
        <pc:picChg chg="add mod">
          <ac:chgData name="Caleb Cole" userId="36c447d0-077d-48b9-b1ac-d318ddb3d130" providerId="ADAL" clId="{89829391-CD79-4606-A4ED-40F355C31317}" dt="2023-07-19T19:29:57.175" v="1220" actId="1076"/>
          <ac:picMkLst>
            <pc:docMk/>
            <pc:sldMk cId="1892911952" sldId="856"/>
            <ac:picMk id="18" creationId="{CC69E900-2306-3715-C902-6343C87F6919}"/>
          </ac:picMkLst>
        </pc:picChg>
      </pc:sldChg>
      <pc:sldChg chg="addSp delSp modSp mod">
        <pc:chgData name="Caleb Cole" userId="36c447d0-077d-48b9-b1ac-d318ddb3d130" providerId="ADAL" clId="{89829391-CD79-4606-A4ED-40F355C31317}" dt="2023-07-27T02:37:16.262" v="5107" actId="478"/>
        <pc:sldMkLst>
          <pc:docMk/>
          <pc:sldMk cId="3487457968" sldId="858"/>
        </pc:sldMkLst>
        <pc:spChg chg="mod">
          <ac:chgData name="Caleb Cole" userId="36c447d0-077d-48b9-b1ac-d318ddb3d130" providerId="ADAL" clId="{89829391-CD79-4606-A4ED-40F355C31317}" dt="2023-07-27T02:37:05.918" v="5105" actId="20577"/>
          <ac:spMkLst>
            <pc:docMk/>
            <pc:sldMk cId="3487457968" sldId="858"/>
            <ac:spMk id="7" creationId="{00000000-0000-0000-0000-000000000000}"/>
          </ac:spMkLst>
        </pc:spChg>
        <pc:picChg chg="add del mod">
          <ac:chgData name="Caleb Cole" userId="36c447d0-077d-48b9-b1ac-d318ddb3d130" providerId="ADAL" clId="{89829391-CD79-4606-A4ED-40F355C31317}" dt="2023-07-27T02:37:13.923" v="5106" actId="478"/>
          <ac:picMkLst>
            <pc:docMk/>
            <pc:sldMk cId="3487457968" sldId="858"/>
            <ac:picMk id="4" creationId="{A011DB2F-EF1E-1551-9C61-D43B03223D36}"/>
          </ac:picMkLst>
        </pc:picChg>
        <pc:picChg chg="add del mod">
          <ac:chgData name="Caleb Cole" userId="36c447d0-077d-48b9-b1ac-d318ddb3d130" providerId="ADAL" clId="{89829391-CD79-4606-A4ED-40F355C31317}" dt="2023-07-27T02:37:16.262" v="5107" actId="478"/>
          <ac:picMkLst>
            <pc:docMk/>
            <pc:sldMk cId="3487457968" sldId="858"/>
            <ac:picMk id="5" creationId="{F588AB39-0726-AF47-EF72-BF8E70C4F5B4}"/>
          </ac:picMkLst>
        </pc:picChg>
      </pc:sldChg>
      <pc:sldChg chg="modSp mod">
        <pc:chgData name="Caleb Cole" userId="36c447d0-077d-48b9-b1ac-d318ddb3d130" providerId="ADAL" clId="{89829391-CD79-4606-A4ED-40F355C31317}" dt="2023-07-28T18:38:59.592" v="6296"/>
        <pc:sldMkLst>
          <pc:docMk/>
          <pc:sldMk cId="1664397597" sldId="861"/>
        </pc:sldMkLst>
        <pc:spChg chg="mod">
          <ac:chgData name="Caleb Cole" userId="36c447d0-077d-48b9-b1ac-d318ddb3d130" providerId="ADAL" clId="{89829391-CD79-4606-A4ED-40F355C31317}" dt="2023-07-19T15:42:12.751" v="339" actId="20577"/>
          <ac:spMkLst>
            <pc:docMk/>
            <pc:sldMk cId="1664397597" sldId="861"/>
            <ac:spMk id="5" creationId="{49228CA4-44A7-41C7-B4A9-E900A37127D7}"/>
          </ac:spMkLst>
        </pc:spChg>
        <pc:spChg chg="mod">
          <ac:chgData name="Caleb Cole" userId="36c447d0-077d-48b9-b1ac-d318ddb3d130" providerId="ADAL" clId="{89829391-CD79-4606-A4ED-40F355C31317}" dt="2023-07-28T18:38:59.592" v="6296"/>
          <ac:spMkLst>
            <pc:docMk/>
            <pc:sldMk cId="1664397597" sldId="861"/>
            <ac:spMk id="7" creationId="{43F520A7-3766-4379-9792-1AADB53A18B3}"/>
          </ac:spMkLst>
        </pc:spChg>
      </pc:sldChg>
      <pc:sldChg chg="addSp delSp modSp mod">
        <pc:chgData name="Caleb Cole" userId="36c447d0-077d-48b9-b1ac-d318ddb3d130" providerId="ADAL" clId="{89829391-CD79-4606-A4ED-40F355C31317}" dt="2023-07-19T14:26:59.934" v="58"/>
        <pc:sldMkLst>
          <pc:docMk/>
          <pc:sldMk cId="1009470436" sldId="872"/>
        </pc:sldMkLst>
        <pc:spChg chg="del">
          <ac:chgData name="Caleb Cole" userId="36c447d0-077d-48b9-b1ac-d318ddb3d130" providerId="ADAL" clId="{89829391-CD79-4606-A4ED-40F355C31317}" dt="2023-07-19T14:26:58.308" v="57" actId="478"/>
          <ac:spMkLst>
            <pc:docMk/>
            <pc:sldMk cId="1009470436" sldId="872"/>
            <ac:spMk id="6" creationId="{AC8BF0EA-17CD-4EA2-9E3B-6596DDB1562E}"/>
          </ac:spMkLst>
        </pc:spChg>
        <pc:spChg chg="add mod">
          <ac:chgData name="Caleb Cole" userId="36c447d0-077d-48b9-b1ac-d318ddb3d130" providerId="ADAL" clId="{89829391-CD79-4606-A4ED-40F355C31317}" dt="2023-07-19T14:26:59.934" v="58"/>
          <ac:spMkLst>
            <pc:docMk/>
            <pc:sldMk cId="1009470436" sldId="872"/>
            <ac:spMk id="8" creationId="{BD30C57C-0C2B-7897-F1F3-52F9C38834BA}"/>
          </ac:spMkLst>
        </pc:spChg>
        <pc:picChg chg="del">
          <ac:chgData name="Caleb Cole" userId="36c447d0-077d-48b9-b1ac-d318ddb3d130" providerId="ADAL" clId="{89829391-CD79-4606-A4ED-40F355C31317}" dt="2023-07-19T14:26:31.812" v="55" actId="478"/>
          <ac:picMkLst>
            <pc:docMk/>
            <pc:sldMk cId="1009470436" sldId="872"/>
            <ac:picMk id="4" creationId="{7CB6EE91-79A1-4B8E-BE47-9161761696A1}"/>
          </ac:picMkLst>
        </pc:picChg>
        <pc:picChg chg="add mod">
          <ac:chgData name="Caleb Cole" userId="36c447d0-077d-48b9-b1ac-d318ddb3d130" providerId="ADAL" clId="{89829391-CD79-4606-A4ED-40F355C31317}" dt="2023-07-19T14:26:44.091" v="56"/>
          <ac:picMkLst>
            <pc:docMk/>
            <pc:sldMk cId="1009470436" sldId="872"/>
            <ac:picMk id="5" creationId="{2E172A74-983C-2668-6110-3C1DAAC9E1CC}"/>
          </ac:picMkLst>
        </pc:picChg>
      </pc:sldChg>
      <pc:sldChg chg="addSp delSp modSp mod">
        <pc:chgData name="Caleb Cole" userId="36c447d0-077d-48b9-b1ac-d318ddb3d130" providerId="ADAL" clId="{89829391-CD79-4606-A4ED-40F355C31317}" dt="2023-07-19T14:27:25.951" v="62"/>
        <pc:sldMkLst>
          <pc:docMk/>
          <pc:sldMk cId="2393978737" sldId="874"/>
        </pc:sldMkLst>
        <pc:picChg chg="del">
          <ac:chgData name="Caleb Cole" userId="36c447d0-077d-48b9-b1ac-d318ddb3d130" providerId="ADAL" clId="{89829391-CD79-4606-A4ED-40F355C31317}" dt="2023-07-19T14:27:14.698" v="59" actId="478"/>
          <ac:picMkLst>
            <pc:docMk/>
            <pc:sldMk cId="2393978737" sldId="874"/>
            <ac:picMk id="4" creationId="{8E630B12-E669-41D9-A497-DF433818B06B}"/>
          </ac:picMkLst>
        </pc:picChg>
        <pc:picChg chg="del">
          <ac:chgData name="Caleb Cole" userId="36c447d0-077d-48b9-b1ac-d318ddb3d130" providerId="ADAL" clId="{89829391-CD79-4606-A4ED-40F355C31317}" dt="2023-07-19T14:27:19.285" v="61" actId="478"/>
          <ac:picMkLst>
            <pc:docMk/>
            <pc:sldMk cId="2393978737" sldId="874"/>
            <ac:picMk id="5" creationId="{6A87F275-C3E3-4F14-9491-56EF5312D76A}"/>
          </ac:picMkLst>
        </pc:picChg>
        <pc:picChg chg="add mod">
          <ac:chgData name="Caleb Cole" userId="36c447d0-077d-48b9-b1ac-d318ddb3d130" providerId="ADAL" clId="{89829391-CD79-4606-A4ED-40F355C31317}" dt="2023-07-19T14:27:15.930" v="60"/>
          <ac:picMkLst>
            <pc:docMk/>
            <pc:sldMk cId="2393978737" sldId="874"/>
            <ac:picMk id="6" creationId="{28EB68F9-955B-689D-3073-77EA76B4921B}"/>
          </ac:picMkLst>
        </pc:picChg>
        <pc:picChg chg="add mod">
          <ac:chgData name="Caleb Cole" userId="36c447d0-077d-48b9-b1ac-d318ddb3d130" providerId="ADAL" clId="{89829391-CD79-4606-A4ED-40F355C31317}" dt="2023-07-19T14:27:25.951" v="62"/>
          <ac:picMkLst>
            <pc:docMk/>
            <pc:sldMk cId="2393978737" sldId="874"/>
            <ac:picMk id="7" creationId="{7C4B8D29-5925-119B-61FE-92119B123018}"/>
          </ac:picMkLst>
        </pc:picChg>
      </pc:sldChg>
      <pc:sldChg chg="modSp mod">
        <pc:chgData name="Caleb Cole" userId="36c447d0-077d-48b9-b1ac-d318ddb3d130" providerId="ADAL" clId="{89829391-CD79-4606-A4ED-40F355C31317}" dt="2023-07-19T17:25:57.898" v="782" actId="13926"/>
        <pc:sldMkLst>
          <pc:docMk/>
          <pc:sldMk cId="1799370125" sldId="875"/>
        </pc:sldMkLst>
        <pc:spChg chg="mod">
          <ac:chgData name="Caleb Cole" userId="36c447d0-077d-48b9-b1ac-d318ddb3d130" providerId="ADAL" clId="{89829391-CD79-4606-A4ED-40F355C31317}" dt="2023-07-19T17:25:57.898" v="782" actId="13926"/>
          <ac:spMkLst>
            <pc:docMk/>
            <pc:sldMk cId="1799370125" sldId="875"/>
            <ac:spMk id="4" creationId="{65DE5F8A-94C6-4845-B9B6-3A0999BE3BEA}"/>
          </ac:spMkLst>
        </pc:spChg>
      </pc:sldChg>
      <pc:sldChg chg="addSp modSp mod">
        <pc:chgData name="Caleb Cole" userId="36c447d0-077d-48b9-b1ac-d318ddb3d130" providerId="ADAL" clId="{89829391-CD79-4606-A4ED-40F355C31317}" dt="2023-07-25T12:47:19.254" v="3160" actId="14100"/>
        <pc:sldMkLst>
          <pc:docMk/>
          <pc:sldMk cId="1166689367" sldId="876"/>
        </pc:sldMkLst>
        <pc:spChg chg="add mod">
          <ac:chgData name="Caleb Cole" userId="36c447d0-077d-48b9-b1ac-d318ddb3d130" providerId="ADAL" clId="{89829391-CD79-4606-A4ED-40F355C31317}" dt="2023-07-21T15:18:39.466" v="2888" actId="14100"/>
          <ac:spMkLst>
            <pc:docMk/>
            <pc:sldMk cId="1166689367" sldId="876"/>
            <ac:spMk id="4" creationId="{03E2362E-3C3A-C197-0BA8-B6D85525B784}"/>
          </ac:spMkLst>
        </pc:spChg>
        <pc:spChg chg="add mod">
          <ac:chgData name="Caleb Cole" userId="36c447d0-077d-48b9-b1ac-d318ddb3d130" providerId="ADAL" clId="{89829391-CD79-4606-A4ED-40F355C31317}" dt="2023-07-25T12:47:19.254" v="3160" actId="14100"/>
          <ac:spMkLst>
            <pc:docMk/>
            <pc:sldMk cId="1166689367" sldId="876"/>
            <ac:spMk id="5" creationId="{87B6C9C9-8350-A4CF-B026-BAA04F4ABF8E}"/>
          </ac:spMkLst>
        </pc:spChg>
        <pc:spChg chg="mod">
          <ac:chgData name="Caleb Cole" userId="36c447d0-077d-48b9-b1ac-d318ddb3d130" providerId="ADAL" clId="{89829391-CD79-4606-A4ED-40F355C31317}" dt="2023-07-21T15:17:10.422" v="2874" actId="20577"/>
          <ac:spMkLst>
            <pc:docMk/>
            <pc:sldMk cId="1166689367" sldId="876"/>
            <ac:spMk id="13" creationId="{B1A60509-88AE-AE65-683F-46B807F51E39}"/>
          </ac:spMkLst>
        </pc:spChg>
        <pc:spChg chg="mod">
          <ac:chgData name="Caleb Cole" userId="36c447d0-077d-48b9-b1ac-d318ddb3d130" providerId="ADAL" clId="{89829391-CD79-4606-A4ED-40F355C31317}" dt="2023-07-21T15:14:46.967" v="2765" actId="20577"/>
          <ac:spMkLst>
            <pc:docMk/>
            <pc:sldMk cId="1166689367" sldId="876"/>
            <ac:spMk id="15" creationId="{7B8C2178-04E4-53D5-28C1-1096CFE20FDB}"/>
          </ac:spMkLst>
        </pc:spChg>
        <pc:spChg chg="mod">
          <ac:chgData name="Caleb Cole" userId="36c447d0-077d-48b9-b1ac-d318ddb3d130" providerId="ADAL" clId="{89829391-CD79-4606-A4ED-40F355C31317}" dt="2023-07-21T15:17:37.095" v="2884" actId="20577"/>
          <ac:spMkLst>
            <pc:docMk/>
            <pc:sldMk cId="1166689367" sldId="876"/>
            <ac:spMk id="16" creationId="{BA28FF92-BB1F-9C62-37AC-17C8C685625D}"/>
          </ac:spMkLst>
        </pc:spChg>
      </pc:sldChg>
      <pc:sldChg chg="modSp mod">
        <pc:chgData name="Caleb Cole" userId="36c447d0-077d-48b9-b1ac-d318ddb3d130" providerId="ADAL" clId="{89829391-CD79-4606-A4ED-40F355C31317}" dt="2023-07-21T12:16:07.596" v="2556" actId="20577"/>
        <pc:sldMkLst>
          <pc:docMk/>
          <pc:sldMk cId="3835701314" sldId="878"/>
        </pc:sldMkLst>
        <pc:spChg chg="mod">
          <ac:chgData name="Caleb Cole" userId="36c447d0-077d-48b9-b1ac-d318ddb3d130" providerId="ADAL" clId="{89829391-CD79-4606-A4ED-40F355C31317}" dt="2023-07-21T12:16:07.596" v="2556" actId="20577"/>
          <ac:spMkLst>
            <pc:docMk/>
            <pc:sldMk cId="3835701314" sldId="878"/>
            <ac:spMk id="7" creationId="{00000000-0000-0000-0000-000000000000}"/>
          </ac:spMkLst>
        </pc:spChg>
      </pc:sldChg>
      <pc:sldChg chg="modSp mod">
        <pc:chgData name="Caleb Cole" userId="36c447d0-077d-48b9-b1ac-d318ddb3d130" providerId="ADAL" clId="{89829391-CD79-4606-A4ED-40F355C31317}" dt="2023-07-27T02:47:47.696" v="5224" actId="20577"/>
        <pc:sldMkLst>
          <pc:docMk/>
          <pc:sldMk cId="1249866014" sldId="879"/>
        </pc:sldMkLst>
        <pc:spChg chg="mod">
          <ac:chgData name="Caleb Cole" userId="36c447d0-077d-48b9-b1ac-d318ddb3d130" providerId="ADAL" clId="{89829391-CD79-4606-A4ED-40F355C31317}" dt="2023-07-27T02:47:47.696" v="5224" actId="20577"/>
          <ac:spMkLst>
            <pc:docMk/>
            <pc:sldMk cId="1249866014" sldId="879"/>
            <ac:spMk id="5" creationId="{E4EDE89F-24BB-4BEF-9C0D-8BB08FFC9993}"/>
          </ac:spMkLst>
        </pc:spChg>
      </pc:sldChg>
      <pc:sldChg chg="addSp delSp modSp mod">
        <pc:chgData name="Caleb Cole" userId="36c447d0-077d-48b9-b1ac-d318ddb3d130" providerId="ADAL" clId="{89829391-CD79-4606-A4ED-40F355C31317}" dt="2023-07-21T12:21:38.400" v="2623" actId="14100"/>
        <pc:sldMkLst>
          <pc:docMk/>
          <pc:sldMk cId="1449477700" sldId="880"/>
        </pc:sldMkLst>
        <pc:spChg chg="add del mod">
          <ac:chgData name="Caleb Cole" userId="36c447d0-077d-48b9-b1ac-d318ddb3d130" providerId="ADAL" clId="{89829391-CD79-4606-A4ED-40F355C31317}" dt="2023-07-20T16:10:12.331" v="1963" actId="478"/>
          <ac:spMkLst>
            <pc:docMk/>
            <pc:sldMk cId="1449477700" sldId="880"/>
            <ac:spMk id="4" creationId="{4D11B083-D809-C7E7-4BA8-FF55DE9B3D8A}"/>
          </ac:spMkLst>
        </pc:spChg>
        <pc:picChg chg="add del mod">
          <ac:chgData name="Caleb Cole" userId="36c447d0-077d-48b9-b1ac-d318ddb3d130" providerId="ADAL" clId="{89829391-CD79-4606-A4ED-40F355C31317}" dt="2023-07-19T15:30:16.449" v="319" actId="478"/>
          <ac:picMkLst>
            <pc:docMk/>
            <pc:sldMk cId="1449477700" sldId="880"/>
            <ac:picMk id="4" creationId="{43888C4D-58CA-7AAF-3314-D82F903F835F}"/>
          </ac:picMkLst>
        </pc:picChg>
        <pc:picChg chg="del">
          <ac:chgData name="Caleb Cole" userId="36c447d0-077d-48b9-b1ac-d318ddb3d130" providerId="ADAL" clId="{89829391-CD79-4606-A4ED-40F355C31317}" dt="2023-07-19T15:30:18.089" v="320" actId="478"/>
          <ac:picMkLst>
            <pc:docMk/>
            <pc:sldMk cId="1449477700" sldId="880"/>
            <ac:picMk id="5" creationId="{0D4FF3C9-DFF0-47A2-BFB0-E7ACBE8940DB}"/>
          </ac:picMkLst>
        </pc:picChg>
        <pc:picChg chg="add mod">
          <ac:chgData name="Caleb Cole" userId="36c447d0-077d-48b9-b1ac-d318ddb3d130" providerId="ADAL" clId="{89829391-CD79-4606-A4ED-40F355C31317}" dt="2023-07-21T12:21:38.400" v="2623" actId="14100"/>
          <ac:picMkLst>
            <pc:docMk/>
            <pc:sldMk cId="1449477700" sldId="880"/>
            <ac:picMk id="5" creationId="{9C082ED4-725D-5B81-72BB-70521CC16A66}"/>
          </ac:picMkLst>
        </pc:picChg>
        <pc:picChg chg="add del mod">
          <ac:chgData name="Caleb Cole" userId="36c447d0-077d-48b9-b1ac-d318ddb3d130" providerId="ADAL" clId="{89829391-CD79-4606-A4ED-40F355C31317}" dt="2023-07-20T16:04:06.359" v="1957" actId="478"/>
          <ac:picMkLst>
            <pc:docMk/>
            <pc:sldMk cId="1449477700" sldId="880"/>
            <ac:picMk id="6" creationId="{55CBDDC9-D86A-80E2-8133-BAC62E413C5D}"/>
          </ac:picMkLst>
        </pc:picChg>
        <pc:picChg chg="add del mod">
          <ac:chgData name="Caleb Cole" userId="36c447d0-077d-48b9-b1ac-d318ddb3d130" providerId="ADAL" clId="{89829391-CD79-4606-A4ED-40F355C31317}" dt="2023-07-21T12:21:29.850" v="2620" actId="478"/>
          <ac:picMkLst>
            <pc:docMk/>
            <pc:sldMk cId="1449477700" sldId="880"/>
            <ac:picMk id="7" creationId="{E4CB431D-FF79-A6EE-FC73-10CCFDB42DEE}"/>
          </ac:picMkLst>
        </pc:picChg>
        <pc:picChg chg="del">
          <ac:chgData name="Caleb Cole" userId="36c447d0-077d-48b9-b1ac-d318ddb3d130" providerId="ADAL" clId="{89829391-CD79-4606-A4ED-40F355C31317}" dt="2023-07-19T15:30:30.198" v="322" actId="478"/>
          <ac:picMkLst>
            <pc:docMk/>
            <pc:sldMk cId="1449477700" sldId="880"/>
            <ac:picMk id="8" creationId="{3B8DD637-FBDC-4CC3-82EC-3A339FAB5421}"/>
          </ac:picMkLst>
        </pc:picChg>
      </pc:sldChg>
      <pc:sldChg chg="addSp delSp modSp mod modNotesTx">
        <pc:chgData name="Caleb Cole" userId="36c447d0-077d-48b9-b1ac-d318ddb3d130" providerId="ADAL" clId="{89829391-CD79-4606-A4ED-40F355C31317}" dt="2023-07-28T18:17:16.899" v="6260" actId="20577"/>
        <pc:sldMkLst>
          <pc:docMk/>
          <pc:sldMk cId="476082203" sldId="882"/>
        </pc:sldMkLst>
        <pc:spChg chg="mod">
          <ac:chgData name="Caleb Cole" userId="36c447d0-077d-48b9-b1ac-d318ddb3d130" providerId="ADAL" clId="{89829391-CD79-4606-A4ED-40F355C31317}" dt="2023-07-19T15:55:31.241" v="413" actId="20577"/>
          <ac:spMkLst>
            <pc:docMk/>
            <pc:sldMk cId="476082203" sldId="882"/>
            <ac:spMk id="3" creationId="{00000000-0000-0000-0000-000000000000}"/>
          </ac:spMkLst>
        </pc:spChg>
        <pc:spChg chg="add mod">
          <ac:chgData name="Caleb Cole" userId="36c447d0-077d-48b9-b1ac-d318ddb3d130" providerId="ADAL" clId="{89829391-CD79-4606-A4ED-40F355C31317}" dt="2023-07-21T13:08:47.737" v="2723" actId="1076"/>
          <ac:spMkLst>
            <pc:docMk/>
            <pc:sldMk cId="476082203" sldId="882"/>
            <ac:spMk id="4" creationId="{AFEA64EC-1B51-2784-C072-088E7AF64B8D}"/>
          </ac:spMkLst>
        </pc:spChg>
        <pc:spChg chg="mod">
          <ac:chgData name="Caleb Cole" userId="36c447d0-077d-48b9-b1ac-d318ddb3d130" providerId="ADAL" clId="{89829391-CD79-4606-A4ED-40F355C31317}" dt="2023-07-19T15:23:29.244" v="309" actId="20577"/>
          <ac:spMkLst>
            <pc:docMk/>
            <pc:sldMk cId="476082203" sldId="882"/>
            <ac:spMk id="5" creationId="{83B20C4F-162C-4488-95EE-0B30A2BB8C96}"/>
          </ac:spMkLst>
        </pc:spChg>
        <pc:picChg chg="del">
          <ac:chgData name="Caleb Cole" userId="36c447d0-077d-48b9-b1ac-d318ddb3d130" providerId="ADAL" clId="{89829391-CD79-4606-A4ED-40F355C31317}" dt="2023-07-19T15:53:57.251" v="363" actId="478"/>
          <ac:picMkLst>
            <pc:docMk/>
            <pc:sldMk cId="476082203" sldId="882"/>
            <ac:picMk id="4" creationId="{67B7E86E-5D48-49C6-8EAB-F3BC853261F8}"/>
          </ac:picMkLst>
        </pc:picChg>
        <pc:picChg chg="add mod">
          <ac:chgData name="Caleb Cole" userId="36c447d0-077d-48b9-b1ac-d318ddb3d130" providerId="ADAL" clId="{89829391-CD79-4606-A4ED-40F355C31317}" dt="2023-07-28T18:16:48.447" v="6226" actId="14100"/>
          <ac:picMkLst>
            <pc:docMk/>
            <pc:sldMk cId="476082203" sldId="882"/>
            <ac:picMk id="6" creationId="{5F16EB8E-1A7E-8F04-2A0A-0A5ACCD9F431}"/>
          </ac:picMkLst>
        </pc:picChg>
        <pc:picChg chg="add mod">
          <ac:chgData name="Caleb Cole" userId="36c447d0-077d-48b9-b1ac-d318ddb3d130" providerId="ADAL" clId="{89829391-CD79-4606-A4ED-40F355C31317}" dt="2023-07-19T15:54:21.440" v="367" actId="14100"/>
          <ac:picMkLst>
            <pc:docMk/>
            <pc:sldMk cId="476082203" sldId="882"/>
            <ac:picMk id="7" creationId="{7F370BDA-B94A-4BA9-5AAD-7956531E4A40}"/>
          </ac:picMkLst>
        </pc:picChg>
      </pc:sldChg>
      <pc:sldChg chg="del">
        <pc:chgData name="Caleb Cole" userId="36c447d0-077d-48b9-b1ac-d318ddb3d130" providerId="ADAL" clId="{89829391-CD79-4606-A4ED-40F355C31317}" dt="2023-07-28T18:24:28.397" v="6261" actId="2696"/>
        <pc:sldMkLst>
          <pc:docMk/>
          <pc:sldMk cId="1792545399" sldId="882"/>
        </pc:sldMkLst>
      </pc:sldChg>
      <pc:sldChg chg="addSp delSp modSp mod">
        <pc:chgData name="Caleb Cole" userId="36c447d0-077d-48b9-b1ac-d318ddb3d130" providerId="ADAL" clId="{89829391-CD79-4606-A4ED-40F355C31317}" dt="2023-07-27T02:40:51.038" v="5125" actId="1076"/>
        <pc:sldMkLst>
          <pc:docMk/>
          <pc:sldMk cId="478804539" sldId="883"/>
        </pc:sldMkLst>
        <pc:spChg chg="mod">
          <ac:chgData name="Caleb Cole" userId="36c447d0-077d-48b9-b1ac-d318ddb3d130" providerId="ADAL" clId="{89829391-CD79-4606-A4ED-40F355C31317}" dt="2023-07-19T19:56:18.984" v="1259" actId="404"/>
          <ac:spMkLst>
            <pc:docMk/>
            <pc:sldMk cId="478804539" sldId="883"/>
            <ac:spMk id="3" creationId="{00000000-0000-0000-0000-000000000000}"/>
          </ac:spMkLst>
        </pc:spChg>
        <pc:spChg chg="add del mod">
          <ac:chgData name="Caleb Cole" userId="36c447d0-077d-48b9-b1ac-d318ddb3d130" providerId="ADAL" clId="{89829391-CD79-4606-A4ED-40F355C31317}" dt="2023-07-19T14:36:24.116" v="152" actId="478"/>
          <ac:spMkLst>
            <pc:docMk/>
            <pc:sldMk cId="478804539" sldId="883"/>
            <ac:spMk id="4" creationId="{378EE332-4260-30D7-F6F6-6FB6DF30BBDE}"/>
          </ac:spMkLst>
        </pc:spChg>
        <pc:spChg chg="add del mod">
          <ac:chgData name="Caleb Cole" userId="36c447d0-077d-48b9-b1ac-d318ddb3d130" providerId="ADAL" clId="{89829391-CD79-4606-A4ED-40F355C31317}" dt="2023-07-26T18:54:52.834" v="3691" actId="478"/>
          <ac:spMkLst>
            <pc:docMk/>
            <pc:sldMk cId="478804539" sldId="883"/>
            <ac:spMk id="4" creationId="{5A17A91D-D955-C6AD-7AB6-CDAABBFDDDD1}"/>
          </ac:spMkLst>
        </pc:spChg>
        <pc:spChg chg="add mod">
          <ac:chgData name="Caleb Cole" userId="36c447d0-077d-48b9-b1ac-d318ddb3d130" providerId="ADAL" clId="{89829391-CD79-4606-A4ED-40F355C31317}" dt="2023-07-27T02:40:51.038" v="5125" actId="1076"/>
          <ac:spMkLst>
            <pc:docMk/>
            <pc:sldMk cId="478804539" sldId="883"/>
            <ac:spMk id="6" creationId="{59D849AA-9D98-C192-490A-74DD5C015744}"/>
          </ac:spMkLst>
        </pc:spChg>
        <pc:spChg chg="mod">
          <ac:chgData name="Caleb Cole" userId="36c447d0-077d-48b9-b1ac-d318ddb3d130" providerId="ADAL" clId="{89829391-CD79-4606-A4ED-40F355C31317}" dt="2023-07-27T02:40:03.514" v="5119" actId="404"/>
          <ac:spMkLst>
            <pc:docMk/>
            <pc:sldMk cId="478804539" sldId="883"/>
            <ac:spMk id="8" creationId="{D7D4B88D-690D-4608-AA28-6098D148B2BF}"/>
          </ac:spMkLst>
        </pc:spChg>
        <pc:spChg chg="del">
          <ac:chgData name="Caleb Cole" userId="36c447d0-077d-48b9-b1ac-d318ddb3d130" providerId="ADAL" clId="{89829391-CD79-4606-A4ED-40F355C31317}" dt="2023-07-19T14:44:52.048" v="201" actId="478"/>
          <ac:spMkLst>
            <pc:docMk/>
            <pc:sldMk cId="478804539" sldId="883"/>
            <ac:spMk id="9" creationId="{A0FA1B3D-33E3-4E3E-8505-36F796B74629}"/>
          </ac:spMkLst>
        </pc:spChg>
        <pc:spChg chg="del">
          <ac:chgData name="Caleb Cole" userId="36c447d0-077d-48b9-b1ac-d318ddb3d130" providerId="ADAL" clId="{89829391-CD79-4606-A4ED-40F355C31317}" dt="2023-07-19T14:44:53.487" v="202" actId="478"/>
          <ac:spMkLst>
            <pc:docMk/>
            <pc:sldMk cId="478804539" sldId="883"/>
            <ac:spMk id="10" creationId="{EAAB29DB-85BD-461C-9EBC-D96D9F6C1320}"/>
          </ac:spMkLst>
        </pc:spChg>
      </pc:sldChg>
      <pc:sldChg chg="addSp delSp modSp mod">
        <pc:chgData name="Caleb Cole" userId="36c447d0-077d-48b9-b1ac-d318ddb3d130" providerId="ADAL" clId="{89829391-CD79-4606-A4ED-40F355C31317}" dt="2023-07-20T15:40:22.237" v="1805" actId="14100"/>
        <pc:sldMkLst>
          <pc:docMk/>
          <pc:sldMk cId="2800852335" sldId="884"/>
        </pc:sldMkLst>
        <pc:picChg chg="del">
          <ac:chgData name="Caleb Cole" userId="36c447d0-077d-48b9-b1ac-d318ddb3d130" providerId="ADAL" clId="{89829391-CD79-4606-A4ED-40F355C31317}" dt="2023-07-19T19:18:34.543" v="1169" actId="478"/>
          <ac:picMkLst>
            <pc:docMk/>
            <pc:sldMk cId="2800852335" sldId="884"/>
            <ac:picMk id="6" creationId="{3564E10D-BEC4-4047-A494-398F08E46632}"/>
          </ac:picMkLst>
        </pc:picChg>
        <pc:picChg chg="add mod">
          <ac:chgData name="Caleb Cole" userId="36c447d0-077d-48b9-b1ac-d318ddb3d130" providerId="ADAL" clId="{89829391-CD79-4606-A4ED-40F355C31317}" dt="2023-07-20T15:40:22.237" v="1805" actId="14100"/>
          <ac:picMkLst>
            <pc:docMk/>
            <pc:sldMk cId="2800852335" sldId="884"/>
            <ac:picMk id="8" creationId="{7B4AE26E-0B85-52DA-F510-DDC4FCC4032E}"/>
          </ac:picMkLst>
        </pc:picChg>
      </pc:sldChg>
      <pc:sldChg chg="ord">
        <pc:chgData name="Caleb Cole" userId="36c447d0-077d-48b9-b1ac-d318ddb3d130" providerId="ADAL" clId="{89829391-CD79-4606-A4ED-40F355C31317}" dt="2023-07-28T19:04:26.680" v="6488"/>
        <pc:sldMkLst>
          <pc:docMk/>
          <pc:sldMk cId="311939665" sldId="885"/>
        </pc:sldMkLst>
      </pc:sldChg>
      <pc:sldChg chg="modSp mod">
        <pc:chgData name="Caleb Cole" userId="36c447d0-077d-48b9-b1ac-d318ddb3d130" providerId="ADAL" clId="{89829391-CD79-4606-A4ED-40F355C31317}" dt="2023-07-28T19:01:02.115" v="6486" actId="20577"/>
        <pc:sldMkLst>
          <pc:docMk/>
          <pc:sldMk cId="2373663273" sldId="887"/>
        </pc:sldMkLst>
        <pc:spChg chg="mod">
          <ac:chgData name="Caleb Cole" userId="36c447d0-077d-48b9-b1ac-d318ddb3d130" providerId="ADAL" clId="{89829391-CD79-4606-A4ED-40F355C31317}" dt="2023-07-28T19:01:02.115" v="6486" actId="20577"/>
          <ac:spMkLst>
            <pc:docMk/>
            <pc:sldMk cId="2373663273" sldId="887"/>
            <ac:spMk id="5" creationId="{E4EDE89F-24BB-4BEF-9C0D-8BB08FFC9993}"/>
          </ac:spMkLst>
        </pc:spChg>
      </pc:sldChg>
      <pc:sldChg chg="modSp mod">
        <pc:chgData name="Caleb Cole" userId="36c447d0-077d-48b9-b1ac-d318ddb3d130" providerId="ADAL" clId="{89829391-CD79-4606-A4ED-40F355C31317}" dt="2023-07-28T18:37:09.893" v="6268" actId="20577"/>
        <pc:sldMkLst>
          <pc:docMk/>
          <pc:sldMk cId="3272547711" sldId="888"/>
        </pc:sldMkLst>
        <pc:spChg chg="mod">
          <ac:chgData name="Caleb Cole" userId="36c447d0-077d-48b9-b1ac-d318ddb3d130" providerId="ADAL" clId="{89829391-CD79-4606-A4ED-40F355C31317}" dt="2023-07-28T18:37:09.893" v="6268" actId="20577"/>
          <ac:spMkLst>
            <pc:docMk/>
            <pc:sldMk cId="3272547711" sldId="888"/>
            <ac:spMk id="7" creationId="{00000000-0000-0000-0000-000000000000}"/>
          </ac:spMkLst>
        </pc:spChg>
      </pc:sldChg>
    </pc:docChg>
  </pc:docChgLst>
  <pc:docChgLst>
    <pc:chgData name="Angel Nunez" userId="31688a9c-97cc-42f5-bab5-0feb27ab2552" providerId="ADAL" clId="{876CFE7E-5139-4299-BC61-CDD70100DAFF}"/>
    <pc:docChg chg="undo custSel addSld delSld modSld">
      <pc:chgData name="Angel Nunez" userId="31688a9c-97cc-42f5-bab5-0feb27ab2552" providerId="ADAL" clId="{876CFE7E-5139-4299-BC61-CDD70100DAFF}" dt="2023-07-31T14:20:41.448" v="450" actId="1076"/>
      <pc:docMkLst>
        <pc:docMk/>
      </pc:docMkLst>
      <pc:sldChg chg="modSp mod">
        <pc:chgData name="Angel Nunez" userId="31688a9c-97cc-42f5-bab5-0feb27ab2552" providerId="ADAL" clId="{876CFE7E-5139-4299-BC61-CDD70100DAFF}" dt="2023-07-28T19:04:40.190" v="0" actId="20577"/>
        <pc:sldMkLst>
          <pc:docMk/>
          <pc:sldMk cId="2462653230" sldId="828"/>
        </pc:sldMkLst>
        <pc:spChg chg="mod">
          <ac:chgData name="Angel Nunez" userId="31688a9c-97cc-42f5-bab5-0feb27ab2552" providerId="ADAL" clId="{876CFE7E-5139-4299-BC61-CDD70100DAFF}" dt="2023-07-28T19:04:40.190" v="0" actId="20577"/>
          <ac:spMkLst>
            <pc:docMk/>
            <pc:sldMk cId="2462653230" sldId="828"/>
            <ac:spMk id="8" creationId="{D19332FC-A6B0-4EE3-8404-E2204A4F530E}"/>
          </ac:spMkLst>
        </pc:spChg>
      </pc:sldChg>
      <pc:sldChg chg="del">
        <pc:chgData name="Angel Nunez" userId="31688a9c-97cc-42f5-bab5-0feb27ab2552" providerId="ADAL" clId="{876CFE7E-5139-4299-BC61-CDD70100DAFF}" dt="2023-07-31T13:37:12.045" v="314" actId="47"/>
        <pc:sldMkLst>
          <pc:docMk/>
          <pc:sldMk cId="311939665" sldId="885"/>
        </pc:sldMkLst>
      </pc:sldChg>
      <pc:sldChg chg="addSp delSp modSp add mod">
        <pc:chgData name="Angel Nunez" userId="31688a9c-97cc-42f5-bab5-0feb27ab2552" providerId="ADAL" clId="{876CFE7E-5139-4299-BC61-CDD70100DAFF}" dt="2023-07-31T14:19:29.777" v="444" actId="14100"/>
        <pc:sldMkLst>
          <pc:docMk/>
          <pc:sldMk cId="827375237" sldId="889"/>
        </pc:sldMkLst>
        <pc:spChg chg="add mod">
          <ac:chgData name="Angel Nunez" userId="31688a9c-97cc-42f5-bab5-0feb27ab2552" providerId="ADAL" clId="{876CFE7E-5139-4299-BC61-CDD70100DAFF}" dt="2023-07-31T13:17:20.626" v="43" actId="207"/>
          <ac:spMkLst>
            <pc:docMk/>
            <pc:sldMk cId="827375237" sldId="889"/>
            <ac:spMk id="6" creationId="{5B792258-9795-E84A-A77A-6E80D3980520}"/>
          </ac:spMkLst>
        </pc:spChg>
        <pc:spChg chg="add mod">
          <ac:chgData name="Angel Nunez" userId="31688a9c-97cc-42f5-bab5-0feb27ab2552" providerId="ADAL" clId="{876CFE7E-5139-4299-BC61-CDD70100DAFF}" dt="2023-07-31T13:17:33.810" v="73" actId="20577"/>
          <ac:spMkLst>
            <pc:docMk/>
            <pc:sldMk cId="827375237" sldId="889"/>
            <ac:spMk id="11" creationId="{AA710D47-7C23-295F-CB5B-8756FABC93F8}"/>
          </ac:spMkLst>
        </pc:spChg>
        <pc:spChg chg="add mod">
          <ac:chgData name="Angel Nunez" userId="31688a9c-97cc-42f5-bab5-0feb27ab2552" providerId="ADAL" clId="{876CFE7E-5139-4299-BC61-CDD70100DAFF}" dt="2023-07-31T13:44:25.501" v="337" actId="1035"/>
          <ac:spMkLst>
            <pc:docMk/>
            <pc:sldMk cId="827375237" sldId="889"/>
            <ac:spMk id="15" creationId="{571DCA37-AAEF-DAE7-DEC9-7366CE31DA6D}"/>
          </ac:spMkLst>
        </pc:spChg>
        <pc:spChg chg="add mod">
          <ac:chgData name="Angel Nunez" userId="31688a9c-97cc-42f5-bab5-0feb27ab2552" providerId="ADAL" clId="{876CFE7E-5139-4299-BC61-CDD70100DAFF}" dt="2023-07-31T13:44:25.501" v="337" actId="1035"/>
          <ac:spMkLst>
            <pc:docMk/>
            <pc:sldMk cId="827375237" sldId="889"/>
            <ac:spMk id="17" creationId="{7B783A47-955D-8DB5-A4F8-EE52A6C37CAE}"/>
          </ac:spMkLst>
        </pc:spChg>
        <pc:spChg chg="add mod">
          <ac:chgData name="Angel Nunez" userId="31688a9c-97cc-42f5-bab5-0feb27ab2552" providerId="ADAL" clId="{876CFE7E-5139-4299-BC61-CDD70100DAFF}" dt="2023-07-31T13:23:15.023" v="173" actId="1076"/>
          <ac:spMkLst>
            <pc:docMk/>
            <pc:sldMk cId="827375237" sldId="889"/>
            <ac:spMk id="19" creationId="{1210EA58-68B1-16DF-6617-3C3AA72F8B6C}"/>
          </ac:spMkLst>
        </pc:spChg>
        <pc:spChg chg="add mod">
          <ac:chgData name="Angel Nunez" userId="31688a9c-97cc-42f5-bab5-0feb27ab2552" providerId="ADAL" clId="{876CFE7E-5139-4299-BC61-CDD70100DAFF}" dt="2023-07-31T13:22:51.817" v="172" actId="1076"/>
          <ac:spMkLst>
            <pc:docMk/>
            <pc:sldMk cId="827375237" sldId="889"/>
            <ac:spMk id="26" creationId="{8B127030-E973-75B0-D575-123ABED80DCF}"/>
          </ac:spMkLst>
        </pc:spChg>
        <pc:spChg chg="add mod">
          <ac:chgData name="Angel Nunez" userId="31688a9c-97cc-42f5-bab5-0feb27ab2552" providerId="ADAL" clId="{876CFE7E-5139-4299-BC61-CDD70100DAFF}" dt="2023-07-31T13:26:58.367" v="225" actId="14100"/>
          <ac:spMkLst>
            <pc:docMk/>
            <pc:sldMk cId="827375237" sldId="889"/>
            <ac:spMk id="32" creationId="{B61545E5-A3BD-6B03-D2BA-30BAE0A68DB3}"/>
          </ac:spMkLst>
        </pc:spChg>
        <pc:spChg chg="add mod">
          <ac:chgData name="Angel Nunez" userId="31688a9c-97cc-42f5-bab5-0feb27ab2552" providerId="ADAL" clId="{876CFE7E-5139-4299-BC61-CDD70100DAFF}" dt="2023-07-31T13:30:52.063" v="310" actId="1076"/>
          <ac:spMkLst>
            <pc:docMk/>
            <pc:sldMk cId="827375237" sldId="889"/>
            <ac:spMk id="37" creationId="{3F89001D-CB1B-E1FB-05FD-E2666FC4BC4E}"/>
          </ac:spMkLst>
        </pc:spChg>
        <pc:spChg chg="add mod">
          <ac:chgData name="Angel Nunez" userId="31688a9c-97cc-42f5-bab5-0feb27ab2552" providerId="ADAL" clId="{876CFE7E-5139-4299-BC61-CDD70100DAFF}" dt="2023-07-31T14:19:13.660" v="441" actId="1076"/>
          <ac:spMkLst>
            <pc:docMk/>
            <pc:sldMk cId="827375237" sldId="889"/>
            <ac:spMk id="44" creationId="{C5075DA0-85F6-8655-CAC6-9ABA7D37DF3F}"/>
          </ac:spMkLst>
        </pc:spChg>
        <pc:spChg chg="add mod">
          <ac:chgData name="Angel Nunez" userId="31688a9c-97cc-42f5-bab5-0feb27ab2552" providerId="ADAL" clId="{876CFE7E-5139-4299-BC61-CDD70100DAFF}" dt="2023-07-31T13:45:31.330" v="372" actId="14100"/>
          <ac:spMkLst>
            <pc:docMk/>
            <pc:sldMk cId="827375237" sldId="889"/>
            <ac:spMk id="48" creationId="{A4FF5574-B9C1-B2A4-BC72-06BE7570457D}"/>
          </ac:spMkLst>
        </pc:spChg>
        <pc:spChg chg="add mod">
          <ac:chgData name="Angel Nunez" userId="31688a9c-97cc-42f5-bab5-0feb27ab2552" providerId="ADAL" clId="{876CFE7E-5139-4299-BC61-CDD70100DAFF}" dt="2023-07-31T13:46:31.139" v="410" actId="1076"/>
          <ac:spMkLst>
            <pc:docMk/>
            <pc:sldMk cId="827375237" sldId="889"/>
            <ac:spMk id="53" creationId="{389BE0F9-16B7-AF55-B990-0910E4B57768}"/>
          </ac:spMkLst>
        </pc:spChg>
        <pc:picChg chg="add del mod">
          <ac:chgData name="Angel Nunez" userId="31688a9c-97cc-42f5-bab5-0feb27ab2552" providerId="ADAL" clId="{876CFE7E-5139-4299-BC61-CDD70100DAFF}" dt="2023-07-31T14:17:11.295" v="424" actId="478"/>
          <ac:picMkLst>
            <pc:docMk/>
            <pc:sldMk cId="827375237" sldId="889"/>
            <ac:picMk id="5" creationId="{C74BE32B-D4DA-00C4-7AA2-2C0E599A2931}"/>
          </ac:picMkLst>
        </pc:picChg>
        <pc:picChg chg="del">
          <ac:chgData name="Angel Nunez" userId="31688a9c-97cc-42f5-bab5-0feb27ab2552" providerId="ADAL" clId="{876CFE7E-5139-4299-BC61-CDD70100DAFF}" dt="2023-07-31T13:14:30.134" v="2" actId="478"/>
          <ac:picMkLst>
            <pc:docMk/>
            <pc:sldMk cId="827375237" sldId="889"/>
            <ac:picMk id="8" creationId="{62FFAE2C-2FED-F762-B068-56E6940C844F}"/>
          </ac:picMkLst>
        </pc:picChg>
        <pc:picChg chg="add mod ord">
          <ac:chgData name="Angel Nunez" userId="31688a9c-97cc-42f5-bab5-0feb27ab2552" providerId="ADAL" clId="{876CFE7E-5139-4299-BC61-CDD70100DAFF}" dt="2023-07-31T14:18:23.938" v="437" actId="1035"/>
          <ac:picMkLst>
            <pc:docMk/>
            <pc:sldMk cId="827375237" sldId="889"/>
            <ac:picMk id="61" creationId="{1AB8D498-16B5-0C45-E0B5-E19E09B57C20}"/>
          </ac:picMkLst>
        </pc:picChg>
        <pc:cxnChg chg="add mod">
          <ac:chgData name="Angel Nunez" userId="31688a9c-97cc-42f5-bab5-0feb27ab2552" providerId="ADAL" clId="{876CFE7E-5139-4299-BC61-CDD70100DAFF}" dt="2023-07-31T13:20:44.715" v="132" actId="1582"/>
          <ac:cxnSpMkLst>
            <pc:docMk/>
            <pc:sldMk cId="827375237" sldId="889"/>
            <ac:cxnSpMk id="9" creationId="{2D8CB5C4-6E0E-C445-4F96-D0D21D467C98}"/>
          </ac:cxnSpMkLst>
        </pc:cxnChg>
        <pc:cxnChg chg="add mod">
          <ac:chgData name="Angel Nunez" userId="31688a9c-97cc-42f5-bab5-0feb27ab2552" providerId="ADAL" clId="{876CFE7E-5139-4299-BC61-CDD70100DAFF}" dt="2023-07-31T14:19:20.812" v="442" actId="14100"/>
          <ac:cxnSpMkLst>
            <pc:docMk/>
            <pc:sldMk cId="827375237" sldId="889"/>
            <ac:cxnSpMk id="12" creationId="{E830E57C-515E-B828-667D-19791D1A6A12}"/>
          </ac:cxnSpMkLst>
        </pc:cxnChg>
        <pc:cxnChg chg="add mod">
          <ac:chgData name="Angel Nunez" userId="31688a9c-97cc-42f5-bab5-0feb27ab2552" providerId="ADAL" clId="{876CFE7E-5139-4299-BC61-CDD70100DAFF}" dt="2023-07-31T14:19:25.542" v="443" actId="14100"/>
          <ac:cxnSpMkLst>
            <pc:docMk/>
            <pc:sldMk cId="827375237" sldId="889"/>
            <ac:cxnSpMk id="16" creationId="{6620A64B-BA79-3E60-7044-9884B816F9A1}"/>
          </ac:cxnSpMkLst>
        </pc:cxnChg>
        <pc:cxnChg chg="add mod">
          <ac:chgData name="Angel Nunez" userId="31688a9c-97cc-42f5-bab5-0feb27ab2552" providerId="ADAL" clId="{876CFE7E-5139-4299-BC61-CDD70100DAFF}" dt="2023-07-31T14:19:29.777" v="444" actId="14100"/>
          <ac:cxnSpMkLst>
            <pc:docMk/>
            <pc:sldMk cId="827375237" sldId="889"/>
            <ac:cxnSpMk id="18" creationId="{0E21F18D-9466-5256-C7E0-45F0C5CC4552}"/>
          </ac:cxnSpMkLst>
        </pc:cxnChg>
        <pc:cxnChg chg="add del mod">
          <ac:chgData name="Angel Nunez" userId="31688a9c-97cc-42f5-bab5-0feb27ab2552" providerId="ADAL" clId="{876CFE7E-5139-4299-BC61-CDD70100DAFF}" dt="2023-07-31T13:46:36.783" v="412" actId="21"/>
          <ac:cxnSpMkLst>
            <pc:docMk/>
            <pc:sldMk cId="827375237" sldId="889"/>
            <ac:cxnSpMk id="20" creationId="{6FD7271A-139A-5509-FDDA-416F6BA32923}"/>
          </ac:cxnSpMkLst>
        </pc:cxnChg>
        <pc:cxnChg chg="add del mod">
          <ac:chgData name="Angel Nunez" userId="31688a9c-97cc-42f5-bab5-0feb27ab2552" providerId="ADAL" clId="{876CFE7E-5139-4299-BC61-CDD70100DAFF}" dt="2023-07-31T14:18:51.847" v="439" actId="14100"/>
          <ac:cxnSpMkLst>
            <pc:docMk/>
            <pc:sldMk cId="827375237" sldId="889"/>
            <ac:cxnSpMk id="23" creationId="{47088D03-0BF8-B3F9-FB67-0986FD00F580}"/>
          </ac:cxnSpMkLst>
        </pc:cxnChg>
        <pc:cxnChg chg="add mod">
          <ac:chgData name="Angel Nunez" userId="31688a9c-97cc-42f5-bab5-0feb27ab2552" providerId="ADAL" clId="{876CFE7E-5139-4299-BC61-CDD70100DAFF}" dt="2023-07-31T14:18:34.504" v="438" actId="14100"/>
          <ac:cxnSpMkLst>
            <pc:docMk/>
            <pc:sldMk cId="827375237" sldId="889"/>
            <ac:cxnSpMk id="27" creationId="{00B765D9-7234-5073-10F8-01F5F06063AC}"/>
          </ac:cxnSpMkLst>
        </pc:cxnChg>
        <pc:cxnChg chg="add mod">
          <ac:chgData name="Angel Nunez" userId="31688a9c-97cc-42f5-bab5-0feb27ab2552" providerId="ADAL" clId="{876CFE7E-5139-4299-BC61-CDD70100DAFF}" dt="2023-07-31T14:19:02.459" v="440" actId="14100"/>
          <ac:cxnSpMkLst>
            <pc:docMk/>
            <pc:sldMk cId="827375237" sldId="889"/>
            <ac:cxnSpMk id="33" creationId="{6F9C4FED-C091-6488-A963-BDABC21DFB82}"/>
          </ac:cxnSpMkLst>
        </pc:cxnChg>
        <pc:cxnChg chg="add mod">
          <ac:chgData name="Angel Nunez" userId="31688a9c-97cc-42f5-bab5-0feb27ab2552" providerId="ADAL" clId="{876CFE7E-5139-4299-BC61-CDD70100DAFF}" dt="2023-07-31T13:30:57.788" v="311" actId="14100"/>
          <ac:cxnSpMkLst>
            <pc:docMk/>
            <pc:sldMk cId="827375237" sldId="889"/>
            <ac:cxnSpMk id="38" creationId="{13E91F48-DF82-BE46-01AD-B51521A24E96}"/>
          </ac:cxnSpMkLst>
        </pc:cxnChg>
        <pc:cxnChg chg="add mod">
          <ac:chgData name="Angel Nunez" userId="31688a9c-97cc-42f5-bab5-0feb27ab2552" providerId="ADAL" clId="{876CFE7E-5139-4299-BC61-CDD70100DAFF}" dt="2023-07-31T13:29:52.228" v="258" actId="14100"/>
          <ac:cxnSpMkLst>
            <pc:docMk/>
            <pc:sldMk cId="827375237" sldId="889"/>
            <ac:cxnSpMk id="45" creationId="{B5DD7559-F640-FB3D-4C99-665A13B5969F}"/>
          </ac:cxnSpMkLst>
        </pc:cxnChg>
        <pc:cxnChg chg="add mod">
          <ac:chgData name="Angel Nunez" userId="31688a9c-97cc-42f5-bab5-0feb27ab2552" providerId="ADAL" clId="{876CFE7E-5139-4299-BC61-CDD70100DAFF}" dt="2023-07-31T13:45:31.330" v="372" actId="14100"/>
          <ac:cxnSpMkLst>
            <pc:docMk/>
            <pc:sldMk cId="827375237" sldId="889"/>
            <ac:cxnSpMk id="49" creationId="{DC08526E-1ADC-7118-1EA3-410BA12801F6}"/>
          </ac:cxnSpMkLst>
        </pc:cxnChg>
        <pc:cxnChg chg="add mod">
          <ac:chgData name="Angel Nunez" userId="31688a9c-97cc-42f5-bab5-0feb27ab2552" providerId="ADAL" clId="{876CFE7E-5139-4299-BC61-CDD70100DAFF}" dt="2023-07-31T13:46:49.228" v="415" actId="14100"/>
          <ac:cxnSpMkLst>
            <pc:docMk/>
            <pc:sldMk cId="827375237" sldId="889"/>
            <ac:cxnSpMk id="54" creationId="{8618D1C4-8FF0-B563-15B5-B1561151585E}"/>
          </ac:cxnSpMkLst>
        </pc:cxnChg>
        <pc:cxnChg chg="add mod">
          <ac:chgData name="Angel Nunez" userId="31688a9c-97cc-42f5-bab5-0feb27ab2552" providerId="ADAL" clId="{876CFE7E-5139-4299-BC61-CDD70100DAFF}" dt="2023-07-31T13:46:54.762" v="416" actId="14100"/>
          <ac:cxnSpMkLst>
            <pc:docMk/>
            <pc:sldMk cId="827375237" sldId="889"/>
            <ac:cxnSpMk id="55" creationId="{850CF704-CF9D-68D9-F7D6-218780987E1D}"/>
          </ac:cxnSpMkLst>
        </pc:cxnChg>
      </pc:sldChg>
      <pc:sldChg chg="addSp delSp modSp add mod">
        <pc:chgData name="Angel Nunez" userId="31688a9c-97cc-42f5-bab5-0feb27ab2552" providerId="ADAL" clId="{876CFE7E-5139-4299-BC61-CDD70100DAFF}" dt="2023-07-31T14:20:41.448" v="450" actId="1076"/>
        <pc:sldMkLst>
          <pc:docMk/>
          <pc:sldMk cId="2816524405" sldId="890"/>
        </pc:sldMkLst>
        <pc:spChg chg="del">
          <ac:chgData name="Angel Nunez" userId="31688a9c-97cc-42f5-bab5-0feb27ab2552" providerId="ADAL" clId="{876CFE7E-5139-4299-BC61-CDD70100DAFF}" dt="2023-07-31T14:04:03.477" v="418" actId="478"/>
          <ac:spMkLst>
            <pc:docMk/>
            <pc:sldMk cId="2816524405" sldId="890"/>
            <ac:spMk id="4" creationId="{5292AD4F-7263-4E54-8AC6-D04DCDE4D668}"/>
          </ac:spMkLst>
        </pc:spChg>
        <pc:spChg chg="del">
          <ac:chgData name="Angel Nunez" userId="31688a9c-97cc-42f5-bab5-0feb27ab2552" providerId="ADAL" clId="{876CFE7E-5139-4299-BC61-CDD70100DAFF}" dt="2023-07-31T14:04:03.477" v="418" actId="478"/>
          <ac:spMkLst>
            <pc:docMk/>
            <pc:sldMk cId="2816524405" sldId="890"/>
            <ac:spMk id="6" creationId="{5B792258-9795-E84A-A77A-6E80D3980520}"/>
          </ac:spMkLst>
        </pc:spChg>
        <pc:spChg chg="del">
          <ac:chgData name="Angel Nunez" userId="31688a9c-97cc-42f5-bab5-0feb27ab2552" providerId="ADAL" clId="{876CFE7E-5139-4299-BC61-CDD70100DAFF}" dt="2023-07-31T14:04:03.477" v="418" actId="478"/>
          <ac:spMkLst>
            <pc:docMk/>
            <pc:sldMk cId="2816524405" sldId="890"/>
            <ac:spMk id="11" creationId="{AA710D47-7C23-295F-CB5B-8756FABC93F8}"/>
          </ac:spMkLst>
        </pc:spChg>
        <pc:spChg chg="del">
          <ac:chgData name="Angel Nunez" userId="31688a9c-97cc-42f5-bab5-0feb27ab2552" providerId="ADAL" clId="{876CFE7E-5139-4299-BC61-CDD70100DAFF}" dt="2023-07-31T14:04:03.477" v="418" actId="478"/>
          <ac:spMkLst>
            <pc:docMk/>
            <pc:sldMk cId="2816524405" sldId="890"/>
            <ac:spMk id="15" creationId="{571DCA37-AAEF-DAE7-DEC9-7366CE31DA6D}"/>
          </ac:spMkLst>
        </pc:spChg>
        <pc:spChg chg="del">
          <ac:chgData name="Angel Nunez" userId="31688a9c-97cc-42f5-bab5-0feb27ab2552" providerId="ADAL" clId="{876CFE7E-5139-4299-BC61-CDD70100DAFF}" dt="2023-07-31T14:04:03.477" v="418" actId="478"/>
          <ac:spMkLst>
            <pc:docMk/>
            <pc:sldMk cId="2816524405" sldId="890"/>
            <ac:spMk id="17" creationId="{7B783A47-955D-8DB5-A4F8-EE52A6C37CAE}"/>
          </ac:spMkLst>
        </pc:spChg>
        <pc:spChg chg="del">
          <ac:chgData name="Angel Nunez" userId="31688a9c-97cc-42f5-bab5-0feb27ab2552" providerId="ADAL" clId="{876CFE7E-5139-4299-BC61-CDD70100DAFF}" dt="2023-07-31T14:04:03.477" v="418" actId="478"/>
          <ac:spMkLst>
            <pc:docMk/>
            <pc:sldMk cId="2816524405" sldId="890"/>
            <ac:spMk id="19" creationId="{1210EA58-68B1-16DF-6617-3C3AA72F8B6C}"/>
          </ac:spMkLst>
        </pc:spChg>
        <pc:spChg chg="del">
          <ac:chgData name="Angel Nunez" userId="31688a9c-97cc-42f5-bab5-0feb27ab2552" providerId="ADAL" clId="{876CFE7E-5139-4299-BC61-CDD70100DAFF}" dt="2023-07-31T14:04:03.477" v="418" actId="478"/>
          <ac:spMkLst>
            <pc:docMk/>
            <pc:sldMk cId="2816524405" sldId="890"/>
            <ac:spMk id="26" creationId="{8B127030-E973-75B0-D575-123ABED80DCF}"/>
          </ac:spMkLst>
        </pc:spChg>
        <pc:spChg chg="del">
          <ac:chgData name="Angel Nunez" userId="31688a9c-97cc-42f5-bab5-0feb27ab2552" providerId="ADAL" clId="{876CFE7E-5139-4299-BC61-CDD70100DAFF}" dt="2023-07-31T14:04:03.477" v="418" actId="478"/>
          <ac:spMkLst>
            <pc:docMk/>
            <pc:sldMk cId="2816524405" sldId="890"/>
            <ac:spMk id="32" creationId="{B61545E5-A3BD-6B03-D2BA-30BAE0A68DB3}"/>
          </ac:spMkLst>
        </pc:spChg>
        <pc:spChg chg="del">
          <ac:chgData name="Angel Nunez" userId="31688a9c-97cc-42f5-bab5-0feb27ab2552" providerId="ADAL" clId="{876CFE7E-5139-4299-BC61-CDD70100DAFF}" dt="2023-07-31T14:04:03.477" v="418" actId="478"/>
          <ac:spMkLst>
            <pc:docMk/>
            <pc:sldMk cId="2816524405" sldId="890"/>
            <ac:spMk id="37" creationId="{3F89001D-CB1B-E1FB-05FD-E2666FC4BC4E}"/>
          </ac:spMkLst>
        </pc:spChg>
        <pc:spChg chg="del">
          <ac:chgData name="Angel Nunez" userId="31688a9c-97cc-42f5-bab5-0feb27ab2552" providerId="ADAL" clId="{876CFE7E-5139-4299-BC61-CDD70100DAFF}" dt="2023-07-31T14:04:03.477" v="418" actId="478"/>
          <ac:spMkLst>
            <pc:docMk/>
            <pc:sldMk cId="2816524405" sldId="890"/>
            <ac:spMk id="44" creationId="{C5075DA0-85F6-8655-CAC6-9ABA7D37DF3F}"/>
          </ac:spMkLst>
        </pc:spChg>
        <pc:spChg chg="del">
          <ac:chgData name="Angel Nunez" userId="31688a9c-97cc-42f5-bab5-0feb27ab2552" providerId="ADAL" clId="{876CFE7E-5139-4299-BC61-CDD70100DAFF}" dt="2023-07-31T14:04:03.477" v="418" actId="478"/>
          <ac:spMkLst>
            <pc:docMk/>
            <pc:sldMk cId="2816524405" sldId="890"/>
            <ac:spMk id="48" creationId="{A4FF5574-B9C1-B2A4-BC72-06BE7570457D}"/>
          </ac:spMkLst>
        </pc:spChg>
        <pc:spChg chg="del">
          <ac:chgData name="Angel Nunez" userId="31688a9c-97cc-42f5-bab5-0feb27ab2552" providerId="ADAL" clId="{876CFE7E-5139-4299-BC61-CDD70100DAFF}" dt="2023-07-31T14:04:03.477" v="418" actId="478"/>
          <ac:spMkLst>
            <pc:docMk/>
            <pc:sldMk cId="2816524405" sldId="890"/>
            <ac:spMk id="53" creationId="{389BE0F9-16B7-AF55-B990-0910E4B57768}"/>
          </ac:spMkLst>
        </pc:spChg>
        <pc:picChg chg="del">
          <ac:chgData name="Angel Nunez" userId="31688a9c-97cc-42f5-bab5-0feb27ab2552" providerId="ADAL" clId="{876CFE7E-5139-4299-BC61-CDD70100DAFF}" dt="2023-07-31T14:04:03.477" v="418" actId="478"/>
          <ac:picMkLst>
            <pc:docMk/>
            <pc:sldMk cId="2816524405" sldId="890"/>
            <ac:picMk id="5" creationId="{C74BE32B-D4DA-00C4-7AA2-2C0E599A2931}"/>
          </ac:picMkLst>
        </pc:picChg>
        <pc:picChg chg="add del mod">
          <ac:chgData name="Angel Nunez" userId="31688a9c-97cc-42f5-bab5-0feb27ab2552" providerId="ADAL" clId="{876CFE7E-5139-4299-BC61-CDD70100DAFF}" dt="2023-07-31T14:19:39.903" v="445" actId="478"/>
          <ac:picMkLst>
            <pc:docMk/>
            <pc:sldMk cId="2816524405" sldId="890"/>
            <ac:picMk id="7" creationId="{B028E0D4-7D68-1AE5-D1CC-102D93FFDC81}"/>
          </ac:picMkLst>
        </pc:picChg>
        <pc:picChg chg="add mod">
          <ac:chgData name="Angel Nunez" userId="31688a9c-97cc-42f5-bab5-0feb27ab2552" providerId="ADAL" clId="{876CFE7E-5139-4299-BC61-CDD70100DAFF}" dt="2023-07-31T14:20:41.448" v="450" actId="1076"/>
          <ac:picMkLst>
            <pc:docMk/>
            <pc:sldMk cId="2816524405" sldId="890"/>
            <ac:picMk id="10" creationId="{658B20DA-75EE-2D75-C0CA-C94ADD89CFE1}"/>
          </ac:picMkLst>
        </pc:picChg>
        <pc:cxnChg chg="del mod">
          <ac:chgData name="Angel Nunez" userId="31688a9c-97cc-42f5-bab5-0feb27ab2552" providerId="ADAL" clId="{876CFE7E-5139-4299-BC61-CDD70100DAFF}" dt="2023-07-31T14:04:03.477" v="418" actId="478"/>
          <ac:cxnSpMkLst>
            <pc:docMk/>
            <pc:sldMk cId="2816524405" sldId="890"/>
            <ac:cxnSpMk id="9" creationId="{2D8CB5C4-6E0E-C445-4F96-D0D21D467C98}"/>
          </ac:cxnSpMkLst>
        </pc:cxnChg>
        <pc:cxnChg chg="del mod">
          <ac:chgData name="Angel Nunez" userId="31688a9c-97cc-42f5-bab5-0feb27ab2552" providerId="ADAL" clId="{876CFE7E-5139-4299-BC61-CDD70100DAFF}" dt="2023-07-31T14:04:03.477" v="418" actId="478"/>
          <ac:cxnSpMkLst>
            <pc:docMk/>
            <pc:sldMk cId="2816524405" sldId="890"/>
            <ac:cxnSpMk id="12" creationId="{E830E57C-515E-B828-667D-19791D1A6A12}"/>
          </ac:cxnSpMkLst>
        </pc:cxnChg>
        <pc:cxnChg chg="del mod">
          <ac:chgData name="Angel Nunez" userId="31688a9c-97cc-42f5-bab5-0feb27ab2552" providerId="ADAL" clId="{876CFE7E-5139-4299-BC61-CDD70100DAFF}" dt="2023-07-31T14:04:03.477" v="418" actId="478"/>
          <ac:cxnSpMkLst>
            <pc:docMk/>
            <pc:sldMk cId="2816524405" sldId="890"/>
            <ac:cxnSpMk id="16" creationId="{6620A64B-BA79-3E60-7044-9884B816F9A1}"/>
          </ac:cxnSpMkLst>
        </pc:cxnChg>
        <pc:cxnChg chg="del mod">
          <ac:chgData name="Angel Nunez" userId="31688a9c-97cc-42f5-bab5-0feb27ab2552" providerId="ADAL" clId="{876CFE7E-5139-4299-BC61-CDD70100DAFF}" dt="2023-07-31T14:04:03.477" v="418" actId="478"/>
          <ac:cxnSpMkLst>
            <pc:docMk/>
            <pc:sldMk cId="2816524405" sldId="890"/>
            <ac:cxnSpMk id="18" creationId="{0E21F18D-9466-5256-C7E0-45F0C5CC4552}"/>
          </ac:cxnSpMkLst>
        </pc:cxnChg>
        <pc:cxnChg chg="del mod">
          <ac:chgData name="Angel Nunez" userId="31688a9c-97cc-42f5-bab5-0feb27ab2552" providerId="ADAL" clId="{876CFE7E-5139-4299-BC61-CDD70100DAFF}" dt="2023-07-31T14:04:03.477" v="418" actId="478"/>
          <ac:cxnSpMkLst>
            <pc:docMk/>
            <pc:sldMk cId="2816524405" sldId="890"/>
            <ac:cxnSpMk id="20" creationId="{6FD7271A-139A-5509-FDDA-416F6BA32923}"/>
          </ac:cxnSpMkLst>
        </pc:cxnChg>
        <pc:cxnChg chg="del mod">
          <ac:chgData name="Angel Nunez" userId="31688a9c-97cc-42f5-bab5-0feb27ab2552" providerId="ADAL" clId="{876CFE7E-5139-4299-BC61-CDD70100DAFF}" dt="2023-07-31T14:04:03.477" v="418" actId="478"/>
          <ac:cxnSpMkLst>
            <pc:docMk/>
            <pc:sldMk cId="2816524405" sldId="890"/>
            <ac:cxnSpMk id="23" creationId="{47088D03-0BF8-B3F9-FB67-0986FD00F580}"/>
          </ac:cxnSpMkLst>
        </pc:cxnChg>
        <pc:cxnChg chg="del mod">
          <ac:chgData name="Angel Nunez" userId="31688a9c-97cc-42f5-bab5-0feb27ab2552" providerId="ADAL" clId="{876CFE7E-5139-4299-BC61-CDD70100DAFF}" dt="2023-07-31T14:04:03.477" v="418" actId="478"/>
          <ac:cxnSpMkLst>
            <pc:docMk/>
            <pc:sldMk cId="2816524405" sldId="890"/>
            <ac:cxnSpMk id="27" creationId="{00B765D9-7234-5073-10F8-01F5F06063AC}"/>
          </ac:cxnSpMkLst>
        </pc:cxnChg>
        <pc:cxnChg chg="del mod">
          <ac:chgData name="Angel Nunez" userId="31688a9c-97cc-42f5-bab5-0feb27ab2552" providerId="ADAL" clId="{876CFE7E-5139-4299-BC61-CDD70100DAFF}" dt="2023-07-31T14:04:03.477" v="418" actId="478"/>
          <ac:cxnSpMkLst>
            <pc:docMk/>
            <pc:sldMk cId="2816524405" sldId="890"/>
            <ac:cxnSpMk id="33" creationId="{6F9C4FED-C091-6488-A963-BDABC21DFB82}"/>
          </ac:cxnSpMkLst>
        </pc:cxnChg>
        <pc:cxnChg chg="del">
          <ac:chgData name="Angel Nunez" userId="31688a9c-97cc-42f5-bab5-0feb27ab2552" providerId="ADAL" clId="{876CFE7E-5139-4299-BC61-CDD70100DAFF}" dt="2023-07-31T14:04:03.477" v="418" actId="478"/>
          <ac:cxnSpMkLst>
            <pc:docMk/>
            <pc:sldMk cId="2816524405" sldId="890"/>
            <ac:cxnSpMk id="38" creationId="{13E91F48-DF82-BE46-01AD-B51521A24E96}"/>
          </ac:cxnSpMkLst>
        </pc:cxnChg>
        <pc:cxnChg chg="del">
          <ac:chgData name="Angel Nunez" userId="31688a9c-97cc-42f5-bab5-0feb27ab2552" providerId="ADAL" clId="{876CFE7E-5139-4299-BC61-CDD70100DAFF}" dt="2023-07-31T14:04:03.477" v="418" actId="478"/>
          <ac:cxnSpMkLst>
            <pc:docMk/>
            <pc:sldMk cId="2816524405" sldId="890"/>
            <ac:cxnSpMk id="45" creationId="{B5DD7559-F640-FB3D-4C99-665A13B5969F}"/>
          </ac:cxnSpMkLst>
        </pc:cxnChg>
        <pc:cxnChg chg="del mod">
          <ac:chgData name="Angel Nunez" userId="31688a9c-97cc-42f5-bab5-0feb27ab2552" providerId="ADAL" clId="{876CFE7E-5139-4299-BC61-CDD70100DAFF}" dt="2023-07-31T14:04:03.477" v="418" actId="478"/>
          <ac:cxnSpMkLst>
            <pc:docMk/>
            <pc:sldMk cId="2816524405" sldId="890"/>
            <ac:cxnSpMk id="49" creationId="{DC08526E-1ADC-7118-1EA3-410BA12801F6}"/>
          </ac:cxnSpMkLst>
        </pc:cxnChg>
        <pc:cxnChg chg="del mod">
          <ac:chgData name="Angel Nunez" userId="31688a9c-97cc-42f5-bab5-0feb27ab2552" providerId="ADAL" clId="{876CFE7E-5139-4299-BC61-CDD70100DAFF}" dt="2023-07-31T14:04:03.477" v="418" actId="478"/>
          <ac:cxnSpMkLst>
            <pc:docMk/>
            <pc:sldMk cId="2816524405" sldId="890"/>
            <ac:cxnSpMk id="54" creationId="{8618D1C4-8FF0-B563-15B5-B1561151585E}"/>
          </ac:cxnSpMkLst>
        </pc:cxnChg>
        <pc:cxnChg chg="del mod">
          <ac:chgData name="Angel Nunez" userId="31688a9c-97cc-42f5-bab5-0feb27ab2552" providerId="ADAL" clId="{876CFE7E-5139-4299-BC61-CDD70100DAFF}" dt="2023-07-31T14:04:03.477" v="418" actId="478"/>
          <ac:cxnSpMkLst>
            <pc:docMk/>
            <pc:sldMk cId="2816524405" sldId="890"/>
            <ac:cxnSpMk id="55" creationId="{850CF704-CF9D-68D9-F7D6-218780987E1D}"/>
          </ac:cxnSpMkLst>
        </pc:cxnChg>
      </pc:sldChg>
    </pc:docChg>
  </pc:docChgLst>
  <pc:docChgLst>
    <pc:chgData name="Clayton Coleman" userId="333bf462-771c-4ad2-a25c-812c758fd7a6" providerId="ADAL" clId="{E891DA04-9A89-42BB-82E9-EA40A904E2C9}"/>
    <pc:docChg chg="undo custSel addSld delSld modSld sldOrd">
      <pc:chgData name="Clayton Coleman" userId="333bf462-771c-4ad2-a25c-812c758fd7a6" providerId="ADAL" clId="{E891DA04-9A89-42BB-82E9-EA40A904E2C9}" dt="2023-07-28T19:55:20.182" v="2022" actId="1076"/>
      <pc:docMkLst>
        <pc:docMk/>
      </pc:docMkLst>
      <pc:sldChg chg="modSp mod">
        <pc:chgData name="Clayton Coleman" userId="333bf462-771c-4ad2-a25c-812c758fd7a6" providerId="ADAL" clId="{E891DA04-9A89-42BB-82E9-EA40A904E2C9}" dt="2023-07-27T20:35:46.443" v="1327" actId="20577"/>
        <pc:sldMkLst>
          <pc:docMk/>
          <pc:sldMk cId="2790612447" sldId="811"/>
        </pc:sldMkLst>
        <pc:spChg chg="mod">
          <ac:chgData name="Clayton Coleman" userId="333bf462-771c-4ad2-a25c-812c758fd7a6" providerId="ADAL" clId="{E891DA04-9A89-42BB-82E9-EA40A904E2C9}" dt="2023-07-27T20:35:46.443" v="1327" actId="20577"/>
          <ac:spMkLst>
            <pc:docMk/>
            <pc:sldMk cId="2790612447" sldId="811"/>
            <ac:spMk id="5" creationId="{78A58BBE-D77D-4371-B6DF-2295E982E11B}"/>
          </ac:spMkLst>
        </pc:spChg>
      </pc:sldChg>
      <pc:sldChg chg="modSp mod modNotesTx">
        <pc:chgData name="Clayton Coleman" userId="333bf462-771c-4ad2-a25c-812c758fd7a6" providerId="ADAL" clId="{E891DA04-9A89-42BB-82E9-EA40A904E2C9}" dt="2023-07-28T18:19:48.305" v="1368" actId="20577"/>
        <pc:sldMkLst>
          <pc:docMk/>
          <pc:sldMk cId="2033435003" sldId="812"/>
        </pc:sldMkLst>
        <pc:spChg chg="mod">
          <ac:chgData name="Clayton Coleman" userId="333bf462-771c-4ad2-a25c-812c758fd7a6" providerId="ADAL" clId="{E891DA04-9A89-42BB-82E9-EA40A904E2C9}" dt="2023-07-27T13:02:11.873" v="166" actId="1076"/>
          <ac:spMkLst>
            <pc:docMk/>
            <pc:sldMk cId="2033435003" sldId="812"/>
            <ac:spMk id="11" creationId="{60A4FBFF-0518-40C5-BB85-3F87AE953CA1}"/>
          </ac:spMkLst>
        </pc:spChg>
      </pc:sldChg>
      <pc:sldChg chg="modSp mod">
        <pc:chgData name="Clayton Coleman" userId="333bf462-771c-4ad2-a25c-812c758fd7a6" providerId="ADAL" clId="{E891DA04-9A89-42BB-82E9-EA40A904E2C9}" dt="2023-07-27T20:36:22.600" v="1350" actId="20577"/>
        <pc:sldMkLst>
          <pc:docMk/>
          <pc:sldMk cId="1575947060" sldId="814"/>
        </pc:sldMkLst>
        <pc:spChg chg="mod">
          <ac:chgData name="Clayton Coleman" userId="333bf462-771c-4ad2-a25c-812c758fd7a6" providerId="ADAL" clId="{E891DA04-9A89-42BB-82E9-EA40A904E2C9}" dt="2023-07-27T20:36:22.600" v="1350" actId="20577"/>
          <ac:spMkLst>
            <pc:docMk/>
            <pc:sldMk cId="1575947060" sldId="814"/>
            <ac:spMk id="7" creationId="{00000000-0000-0000-0000-000000000000}"/>
          </ac:spMkLst>
        </pc:spChg>
      </pc:sldChg>
      <pc:sldChg chg="delSp modSp mod">
        <pc:chgData name="Clayton Coleman" userId="333bf462-771c-4ad2-a25c-812c758fd7a6" providerId="ADAL" clId="{E891DA04-9A89-42BB-82E9-EA40A904E2C9}" dt="2023-07-27T13:14:47.510" v="760" actId="20577"/>
        <pc:sldMkLst>
          <pc:docMk/>
          <pc:sldMk cId="1375908533" sldId="819"/>
        </pc:sldMkLst>
        <pc:spChg chg="mod">
          <ac:chgData name="Clayton Coleman" userId="333bf462-771c-4ad2-a25c-812c758fd7a6" providerId="ADAL" clId="{E891DA04-9A89-42BB-82E9-EA40A904E2C9}" dt="2023-07-27T13:14:47.510" v="760" actId="20577"/>
          <ac:spMkLst>
            <pc:docMk/>
            <pc:sldMk cId="1375908533" sldId="819"/>
            <ac:spMk id="3" creationId="{00000000-0000-0000-0000-000000000000}"/>
          </ac:spMkLst>
        </pc:spChg>
        <pc:picChg chg="del mod">
          <ac:chgData name="Clayton Coleman" userId="333bf462-771c-4ad2-a25c-812c758fd7a6" providerId="ADAL" clId="{E891DA04-9A89-42BB-82E9-EA40A904E2C9}" dt="2023-07-27T13:14:26.658" v="663" actId="478"/>
          <ac:picMkLst>
            <pc:docMk/>
            <pc:sldMk cId="1375908533" sldId="819"/>
            <ac:picMk id="8" creationId="{D9250734-3D32-E60A-AF5D-486D5734FCB2}"/>
          </ac:picMkLst>
        </pc:picChg>
      </pc:sldChg>
      <pc:sldChg chg="modNotesTx">
        <pc:chgData name="Clayton Coleman" userId="333bf462-771c-4ad2-a25c-812c758fd7a6" providerId="ADAL" clId="{E891DA04-9A89-42BB-82E9-EA40A904E2C9}" dt="2023-07-28T18:50:50.395" v="1836" actId="20577"/>
        <pc:sldMkLst>
          <pc:docMk/>
          <pc:sldMk cId="758879312" sldId="820"/>
        </pc:sldMkLst>
      </pc:sldChg>
      <pc:sldChg chg="addSp modSp modNotesTx">
        <pc:chgData name="Clayton Coleman" userId="333bf462-771c-4ad2-a25c-812c758fd7a6" providerId="ADAL" clId="{E891DA04-9A89-42BB-82E9-EA40A904E2C9}" dt="2023-07-28T18:55:06.246" v="1844" actId="20577"/>
        <pc:sldMkLst>
          <pc:docMk/>
          <pc:sldMk cId="1441674860" sldId="823"/>
        </pc:sldMkLst>
        <pc:picChg chg="add mod">
          <ac:chgData name="Clayton Coleman" userId="333bf462-771c-4ad2-a25c-812c758fd7a6" providerId="ADAL" clId="{E891DA04-9A89-42BB-82E9-EA40A904E2C9}" dt="2023-07-28T18:08:09.635" v="1365" actId="1076"/>
          <ac:picMkLst>
            <pc:docMk/>
            <pc:sldMk cId="1441674860" sldId="823"/>
            <ac:picMk id="1026" creationId="{5E15396B-0776-5C47-8033-2253608FD0B8}"/>
          </ac:picMkLst>
        </pc:picChg>
        <pc:picChg chg="add mod">
          <ac:chgData name="Clayton Coleman" userId="333bf462-771c-4ad2-a25c-812c758fd7a6" providerId="ADAL" clId="{E891DA04-9A89-42BB-82E9-EA40A904E2C9}" dt="2023-07-28T18:10:03.159" v="1366" actId="1076"/>
          <ac:picMkLst>
            <pc:docMk/>
            <pc:sldMk cId="1441674860" sldId="823"/>
            <ac:picMk id="1028" creationId="{4FF55437-B1F6-D295-2CC2-579CFE84EEDD}"/>
          </ac:picMkLst>
        </pc:picChg>
      </pc:sldChg>
      <pc:sldChg chg="modNotesTx">
        <pc:chgData name="Clayton Coleman" userId="333bf462-771c-4ad2-a25c-812c758fd7a6" providerId="ADAL" clId="{E891DA04-9A89-42BB-82E9-EA40A904E2C9}" dt="2023-07-28T18:55:25.456" v="1848"/>
        <pc:sldMkLst>
          <pc:docMk/>
          <pc:sldMk cId="216691871" sldId="827"/>
        </pc:sldMkLst>
      </pc:sldChg>
      <pc:sldChg chg="delSp modSp mod">
        <pc:chgData name="Clayton Coleman" userId="333bf462-771c-4ad2-a25c-812c758fd7a6" providerId="ADAL" clId="{E891DA04-9A89-42BB-82E9-EA40A904E2C9}" dt="2023-07-28T19:05:14.490" v="1920" actId="20577"/>
        <pc:sldMkLst>
          <pc:docMk/>
          <pc:sldMk cId="2462653230" sldId="828"/>
        </pc:sldMkLst>
        <pc:spChg chg="mod">
          <ac:chgData name="Clayton Coleman" userId="333bf462-771c-4ad2-a25c-812c758fd7a6" providerId="ADAL" clId="{E891DA04-9A89-42BB-82E9-EA40A904E2C9}" dt="2023-07-27T13:02:47.478" v="172" actId="20577"/>
          <ac:spMkLst>
            <pc:docMk/>
            <pc:sldMk cId="2462653230" sldId="828"/>
            <ac:spMk id="5" creationId="{998E1D21-F674-44E5-A93F-EDA7EEF74C0F}"/>
          </ac:spMkLst>
        </pc:spChg>
        <pc:spChg chg="mod">
          <ac:chgData name="Clayton Coleman" userId="333bf462-771c-4ad2-a25c-812c758fd7a6" providerId="ADAL" clId="{E891DA04-9A89-42BB-82E9-EA40A904E2C9}" dt="2023-07-28T19:04:32.102" v="1885" actId="6549"/>
          <ac:spMkLst>
            <pc:docMk/>
            <pc:sldMk cId="2462653230" sldId="828"/>
            <ac:spMk id="6" creationId="{4F584958-B99E-B126-A44E-C2D98537421D}"/>
          </ac:spMkLst>
        </pc:spChg>
        <pc:spChg chg="mod">
          <ac:chgData name="Clayton Coleman" userId="333bf462-771c-4ad2-a25c-812c758fd7a6" providerId="ADAL" clId="{E891DA04-9A89-42BB-82E9-EA40A904E2C9}" dt="2023-07-27T13:03:24.287" v="185" actId="6549"/>
          <ac:spMkLst>
            <pc:docMk/>
            <pc:sldMk cId="2462653230" sldId="828"/>
            <ac:spMk id="7" creationId="{4B869AA0-7FB4-43C5-27C6-729DDDD9ECAC}"/>
          </ac:spMkLst>
        </pc:spChg>
        <pc:spChg chg="mod">
          <ac:chgData name="Clayton Coleman" userId="333bf462-771c-4ad2-a25c-812c758fd7a6" providerId="ADAL" clId="{E891DA04-9A89-42BB-82E9-EA40A904E2C9}" dt="2023-07-28T19:05:14.490" v="1920" actId="20577"/>
          <ac:spMkLst>
            <pc:docMk/>
            <pc:sldMk cId="2462653230" sldId="828"/>
            <ac:spMk id="8" creationId="{D19332FC-A6B0-4EE3-8404-E2204A4F530E}"/>
          </ac:spMkLst>
        </pc:spChg>
        <pc:spChg chg="del mod">
          <ac:chgData name="Clayton Coleman" userId="333bf462-771c-4ad2-a25c-812c758fd7a6" providerId="ADAL" clId="{E891DA04-9A89-42BB-82E9-EA40A904E2C9}" dt="2023-07-27T13:03:12.634" v="176" actId="478"/>
          <ac:spMkLst>
            <pc:docMk/>
            <pc:sldMk cId="2462653230" sldId="828"/>
            <ac:spMk id="9" creationId="{F0191290-6AD6-466B-824E-B734F8A1D058}"/>
          </ac:spMkLst>
        </pc:spChg>
      </pc:sldChg>
      <pc:sldChg chg="modSp mod modNotesTx">
        <pc:chgData name="Clayton Coleman" userId="333bf462-771c-4ad2-a25c-812c758fd7a6" providerId="ADAL" clId="{E891DA04-9A89-42BB-82E9-EA40A904E2C9}" dt="2023-07-28T18:55:13.160" v="1845"/>
        <pc:sldMkLst>
          <pc:docMk/>
          <pc:sldMk cId="780614648" sldId="829"/>
        </pc:sldMkLst>
        <pc:spChg chg="mod">
          <ac:chgData name="Clayton Coleman" userId="333bf462-771c-4ad2-a25c-812c758fd7a6" providerId="ADAL" clId="{E891DA04-9A89-42BB-82E9-EA40A904E2C9}" dt="2023-07-27T12:49:00.597" v="10" actId="20577"/>
          <ac:spMkLst>
            <pc:docMk/>
            <pc:sldMk cId="780614648" sldId="829"/>
            <ac:spMk id="4" creationId="{00000000-0000-0000-0000-000000000000}"/>
          </ac:spMkLst>
        </pc:spChg>
        <pc:picChg chg="mod">
          <ac:chgData name="Clayton Coleman" userId="333bf462-771c-4ad2-a25c-812c758fd7a6" providerId="ADAL" clId="{E891DA04-9A89-42BB-82E9-EA40A904E2C9}" dt="2023-07-28T18:10:17.539" v="1367" actId="1076"/>
          <ac:picMkLst>
            <pc:docMk/>
            <pc:sldMk cId="780614648" sldId="829"/>
            <ac:picMk id="16" creationId="{DB4BAF16-A6FC-767E-EC31-B1BC137D5A8E}"/>
          </ac:picMkLst>
        </pc:picChg>
      </pc:sldChg>
      <pc:sldChg chg="addSp delSp modSp mod modNotesTx">
        <pc:chgData name="Clayton Coleman" userId="333bf462-771c-4ad2-a25c-812c758fd7a6" providerId="ADAL" clId="{E891DA04-9A89-42BB-82E9-EA40A904E2C9}" dt="2023-07-28T18:55:15.394" v="1846"/>
        <pc:sldMkLst>
          <pc:docMk/>
          <pc:sldMk cId="2942991159" sldId="834"/>
        </pc:sldMkLst>
        <pc:spChg chg="mod">
          <ac:chgData name="Clayton Coleman" userId="333bf462-771c-4ad2-a25c-812c758fd7a6" providerId="ADAL" clId="{E891DA04-9A89-42BB-82E9-EA40A904E2C9}" dt="2023-07-27T12:59:33.645" v="136" actId="14100"/>
          <ac:spMkLst>
            <pc:docMk/>
            <pc:sldMk cId="2942991159" sldId="834"/>
            <ac:spMk id="2" creationId="{93648060-8330-43DF-B90A-45A8A7732184}"/>
          </ac:spMkLst>
        </pc:spChg>
        <pc:picChg chg="add mod">
          <ac:chgData name="Clayton Coleman" userId="333bf462-771c-4ad2-a25c-812c758fd7a6" providerId="ADAL" clId="{E891DA04-9A89-42BB-82E9-EA40A904E2C9}" dt="2023-07-27T12:59:23.538" v="124" actId="1076"/>
          <ac:picMkLst>
            <pc:docMk/>
            <pc:sldMk cId="2942991159" sldId="834"/>
            <ac:picMk id="5" creationId="{DCAD667B-8153-7999-1FA0-5AA02CA236D3}"/>
          </ac:picMkLst>
        </pc:picChg>
        <pc:picChg chg="del">
          <ac:chgData name="Clayton Coleman" userId="333bf462-771c-4ad2-a25c-812c758fd7a6" providerId="ADAL" clId="{E891DA04-9A89-42BB-82E9-EA40A904E2C9}" dt="2023-07-27T12:58:16.532" v="120" actId="478"/>
          <ac:picMkLst>
            <pc:docMk/>
            <pc:sldMk cId="2942991159" sldId="834"/>
            <ac:picMk id="8" creationId="{62FFAE2C-2FED-F762-B068-56E6940C844F}"/>
          </ac:picMkLst>
        </pc:picChg>
      </pc:sldChg>
      <pc:sldChg chg="addSp modSp mod modNotesTx">
        <pc:chgData name="Clayton Coleman" userId="333bf462-771c-4ad2-a25c-812c758fd7a6" providerId="ADAL" clId="{E891DA04-9A89-42BB-82E9-EA40A904E2C9}" dt="2023-07-28T19:55:20.182" v="2022" actId="1076"/>
        <pc:sldMkLst>
          <pc:docMk/>
          <pc:sldMk cId="2337069123" sldId="845"/>
        </pc:sldMkLst>
        <pc:spChg chg="add mod">
          <ac:chgData name="Clayton Coleman" userId="333bf462-771c-4ad2-a25c-812c758fd7a6" providerId="ADAL" clId="{E891DA04-9A89-42BB-82E9-EA40A904E2C9}" dt="2023-07-28T19:55:20.182" v="2022" actId="1076"/>
          <ac:spMkLst>
            <pc:docMk/>
            <pc:sldMk cId="2337069123" sldId="845"/>
            <ac:spMk id="4" creationId="{D6763D69-8ADB-D640-8631-80955C87E10C}"/>
          </ac:spMkLst>
        </pc:spChg>
        <pc:spChg chg="mod">
          <ac:chgData name="Clayton Coleman" userId="333bf462-771c-4ad2-a25c-812c758fd7a6" providerId="ADAL" clId="{E891DA04-9A89-42BB-82E9-EA40A904E2C9}" dt="2023-07-28T19:54:06.211" v="1956" actId="1076"/>
          <ac:spMkLst>
            <pc:docMk/>
            <pc:sldMk cId="2337069123" sldId="845"/>
            <ac:spMk id="5" creationId="{D1BBEE60-A01B-4F07-A88B-EE77CA94491E}"/>
          </ac:spMkLst>
        </pc:spChg>
      </pc:sldChg>
      <pc:sldChg chg="modSp mod">
        <pc:chgData name="Clayton Coleman" userId="333bf462-771c-4ad2-a25c-812c758fd7a6" providerId="ADAL" clId="{E891DA04-9A89-42BB-82E9-EA40A904E2C9}" dt="2023-07-28T18:48:19.407" v="1835" actId="20577"/>
        <pc:sldMkLst>
          <pc:docMk/>
          <pc:sldMk cId="1374892551" sldId="846"/>
        </pc:sldMkLst>
        <pc:spChg chg="mod">
          <ac:chgData name="Clayton Coleman" userId="333bf462-771c-4ad2-a25c-812c758fd7a6" providerId="ADAL" clId="{E891DA04-9A89-42BB-82E9-EA40A904E2C9}" dt="2023-07-27T13:11:56.459" v="490" actId="20577"/>
          <ac:spMkLst>
            <pc:docMk/>
            <pc:sldMk cId="1374892551" sldId="846"/>
            <ac:spMk id="3" creationId="{00000000-0000-0000-0000-000000000000}"/>
          </ac:spMkLst>
        </pc:spChg>
        <pc:spChg chg="mod">
          <ac:chgData name="Clayton Coleman" userId="333bf462-771c-4ad2-a25c-812c758fd7a6" providerId="ADAL" clId="{E891DA04-9A89-42BB-82E9-EA40A904E2C9}" dt="2023-07-28T18:48:19.407" v="1835" actId="20577"/>
          <ac:spMkLst>
            <pc:docMk/>
            <pc:sldMk cId="1374892551" sldId="846"/>
            <ac:spMk id="4" creationId="{19F13A5C-4D91-4575-A86C-36D8B33AAF45}"/>
          </ac:spMkLst>
        </pc:spChg>
      </pc:sldChg>
      <pc:sldChg chg="addSp modSp mod modNotesTx">
        <pc:chgData name="Clayton Coleman" userId="333bf462-771c-4ad2-a25c-812c758fd7a6" providerId="ADAL" clId="{E891DA04-9A89-42BB-82E9-EA40A904E2C9}" dt="2023-07-28T19:09:49.508" v="1941" actId="20577"/>
        <pc:sldMkLst>
          <pc:docMk/>
          <pc:sldMk cId="3249944826" sldId="848"/>
        </pc:sldMkLst>
        <pc:spChg chg="add mod">
          <ac:chgData name="Clayton Coleman" userId="333bf462-771c-4ad2-a25c-812c758fd7a6" providerId="ADAL" clId="{E891DA04-9A89-42BB-82E9-EA40A904E2C9}" dt="2023-07-28T18:45:58.637" v="1758" actId="1076"/>
          <ac:spMkLst>
            <pc:docMk/>
            <pc:sldMk cId="3249944826" sldId="848"/>
            <ac:spMk id="4" creationId="{C5A671B4-1A65-AA73-0039-23F71FD0EA11}"/>
          </ac:spMkLst>
        </pc:spChg>
        <pc:spChg chg="mod">
          <ac:chgData name="Clayton Coleman" userId="333bf462-771c-4ad2-a25c-812c758fd7a6" providerId="ADAL" clId="{E891DA04-9A89-42BB-82E9-EA40A904E2C9}" dt="2023-07-27T13:07:52.181" v="252" actId="20577"/>
          <ac:spMkLst>
            <pc:docMk/>
            <pc:sldMk cId="3249944826" sldId="848"/>
            <ac:spMk id="5" creationId="{8FE78F54-A49A-41FB-A482-50321A4361A5}"/>
          </ac:spMkLst>
        </pc:spChg>
      </pc:sldChg>
      <pc:sldChg chg="addSp modSp mod">
        <pc:chgData name="Clayton Coleman" userId="333bf462-771c-4ad2-a25c-812c758fd7a6" providerId="ADAL" clId="{E891DA04-9A89-42BB-82E9-EA40A904E2C9}" dt="2023-07-28T19:15:25.284" v="1955" actId="1076"/>
        <pc:sldMkLst>
          <pc:docMk/>
          <pc:sldMk cId="1858925636" sldId="849"/>
        </pc:sldMkLst>
        <pc:spChg chg="mod">
          <ac:chgData name="Clayton Coleman" userId="333bf462-771c-4ad2-a25c-812c758fd7a6" providerId="ADAL" clId="{E891DA04-9A89-42BB-82E9-EA40A904E2C9}" dt="2023-07-28T18:37:20.235" v="1633" actId="1076"/>
          <ac:spMkLst>
            <pc:docMk/>
            <pc:sldMk cId="1858925636" sldId="849"/>
            <ac:spMk id="5" creationId="{74B2A150-4ACA-45F5-B9D4-6A02FD18E0CC}"/>
          </ac:spMkLst>
        </pc:spChg>
        <pc:spChg chg="mod">
          <ac:chgData name="Clayton Coleman" userId="333bf462-771c-4ad2-a25c-812c758fd7a6" providerId="ADAL" clId="{E891DA04-9A89-42BB-82E9-EA40A904E2C9}" dt="2023-07-28T18:39:57.363" v="1638" actId="20577"/>
          <ac:spMkLst>
            <pc:docMk/>
            <pc:sldMk cId="1858925636" sldId="849"/>
            <ac:spMk id="7" creationId="{00000000-0000-0000-0000-000000000000}"/>
          </ac:spMkLst>
        </pc:spChg>
        <pc:picChg chg="add mod">
          <ac:chgData name="Clayton Coleman" userId="333bf462-771c-4ad2-a25c-812c758fd7a6" providerId="ADAL" clId="{E891DA04-9A89-42BB-82E9-EA40A904E2C9}" dt="2023-07-28T19:15:25.284" v="1955" actId="1076"/>
          <ac:picMkLst>
            <pc:docMk/>
            <pc:sldMk cId="1858925636" sldId="849"/>
            <ac:picMk id="8" creationId="{2D7E1F24-1EE0-DD5F-8BBF-0F2942F33376}"/>
          </ac:picMkLst>
        </pc:picChg>
      </pc:sldChg>
      <pc:sldChg chg="addSp delSp">
        <pc:chgData name="Clayton Coleman" userId="333bf462-771c-4ad2-a25c-812c758fd7a6" providerId="ADAL" clId="{E891DA04-9A89-42BB-82E9-EA40A904E2C9}" dt="2023-07-28T19:09:08.092" v="1934" actId="478"/>
        <pc:sldMkLst>
          <pc:docMk/>
          <pc:sldMk cId="2950251896" sldId="851"/>
        </pc:sldMkLst>
        <pc:picChg chg="add del">
          <ac:chgData name="Clayton Coleman" userId="333bf462-771c-4ad2-a25c-812c758fd7a6" providerId="ADAL" clId="{E891DA04-9A89-42BB-82E9-EA40A904E2C9}" dt="2023-07-28T19:09:08.092" v="1934" actId="478"/>
          <ac:picMkLst>
            <pc:docMk/>
            <pc:sldMk cId="2950251896" sldId="851"/>
            <ac:picMk id="2052" creationId="{B4B15C1D-262B-5440-5FFE-A65B58D07BA1}"/>
          </ac:picMkLst>
        </pc:picChg>
      </pc:sldChg>
      <pc:sldChg chg="modSp mod">
        <pc:chgData name="Clayton Coleman" userId="333bf462-771c-4ad2-a25c-812c758fd7a6" providerId="ADAL" clId="{E891DA04-9A89-42BB-82E9-EA40A904E2C9}" dt="2023-07-28T18:34:30.784" v="1595" actId="20577"/>
        <pc:sldMkLst>
          <pc:docMk/>
          <pc:sldMk cId="3487457968" sldId="858"/>
        </pc:sldMkLst>
        <pc:spChg chg="mod">
          <ac:chgData name="Clayton Coleman" userId="333bf462-771c-4ad2-a25c-812c758fd7a6" providerId="ADAL" clId="{E891DA04-9A89-42BB-82E9-EA40A904E2C9}" dt="2023-07-28T18:34:30.784" v="1595" actId="20577"/>
          <ac:spMkLst>
            <pc:docMk/>
            <pc:sldMk cId="3487457968" sldId="858"/>
            <ac:spMk id="3" creationId="{00000000-0000-0000-0000-000000000000}"/>
          </ac:spMkLst>
        </pc:spChg>
      </pc:sldChg>
      <pc:sldChg chg="delSp modSp mod">
        <pc:chgData name="Clayton Coleman" userId="333bf462-771c-4ad2-a25c-812c758fd7a6" providerId="ADAL" clId="{E891DA04-9A89-42BB-82E9-EA40A904E2C9}" dt="2023-07-28T19:15:11.743" v="1951" actId="21"/>
        <pc:sldMkLst>
          <pc:docMk/>
          <pc:sldMk cId="1664397597" sldId="861"/>
        </pc:sldMkLst>
        <pc:spChg chg="mod">
          <ac:chgData name="Clayton Coleman" userId="333bf462-771c-4ad2-a25c-812c758fd7a6" providerId="ADAL" clId="{E891DA04-9A89-42BB-82E9-EA40A904E2C9}" dt="2023-07-27T19:00:01.256" v="1289" actId="403"/>
          <ac:spMkLst>
            <pc:docMk/>
            <pc:sldMk cId="1664397597" sldId="861"/>
            <ac:spMk id="5" creationId="{49228CA4-44A7-41C7-B4A9-E900A37127D7}"/>
          </ac:spMkLst>
        </pc:spChg>
        <pc:spChg chg="mod">
          <ac:chgData name="Clayton Coleman" userId="333bf462-771c-4ad2-a25c-812c758fd7a6" providerId="ADAL" clId="{E891DA04-9A89-42BB-82E9-EA40A904E2C9}" dt="2023-07-27T18:59:56.088" v="1288" actId="403"/>
          <ac:spMkLst>
            <pc:docMk/>
            <pc:sldMk cId="1664397597" sldId="861"/>
            <ac:spMk id="7" creationId="{43F520A7-3766-4379-9792-1AADB53A18B3}"/>
          </ac:spMkLst>
        </pc:spChg>
        <pc:picChg chg="del mod">
          <ac:chgData name="Clayton Coleman" userId="333bf462-771c-4ad2-a25c-812c758fd7a6" providerId="ADAL" clId="{E891DA04-9A89-42BB-82E9-EA40A904E2C9}" dt="2023-07-28T19:15:11.743" v="1951" actId="21"/>
          <ac:picMkLst>
            <pc:docMk/>
            <pc:sldMk cId="1664397597" sldId="861"/>
            <ac:picMk id="4" creationId="{B110B4CA-071D-A21A-D2EC-2B6CD5554FF4}"/>
          </ac:picMkLst>
        </pc:picChg>
      </pc:sldChg>
      <pc:sldChg chg="modSp mod">
        <pc:chgData name="Clayton Coleman" userId="333bf462-771c-4ad2-a25c-812c758fd7a6" providerId="ADAL" clId="{E891DA04-9A89-42BB-82E9-EA40A904E2C9}" dt="2023-07-27T13:01:08.006" v="165" actId="27636"/>
        <pc:sldMkLst>
          <pc:docMk/>
          <pc:sldMk cId="1009470436" sldId="872"/>
        </pc:sldMkLst>
        <pc:spChg chg="mod">
          <ac:chgData name="Clayton Coleman" userId="333bf462-771c-4ad2-a25c-812c758fd7a6" providerId="ADAL" clId="{E891DA04-9A89-42BB-82E9-EA40A904E2C9}" dt="2023-07-27T13:01:08.006" v="165" actId="27636"/>
          <ac:spMkLst>
            <pc:docMk/>
            <pc:sldMk cId="1009470436" sldId="872"/>
            <ac:spMk id="8" creationId="{BD30C57C-0C2B-7897-F1F3-52F9C38834BA}"/>
          </ac:spMkLst>
        </pc:spChg>
      </pc:sldChg>
      <pc:sldChg chg="modNotesTx">
        <pc:chgData name="Clayton Coleman" userId="333bf462-771c-4ad2-a25c-812c758fd7a6" providerId="ADAL" clId="{E891DA04-9A89-42BB-82E9-EA40A904E2C9}" dt="2023-07-28T18:56:26.438" v="1873" actId="20577"/>
        <pc:sldMkLst>
          <pc:docMk/>
          <pc:sldMk cId="2393978737" sldId="874"/>
        </pc:sldMkLst>
      </pc:sldChg>
      <pc:sldChg chg="addSp delSp modSp mod">
        <pc:chgData name="Clayton Coleman" userId="333bf462-771c-4ad2-a25c-812c758fd7a6" providerId="ADAL" clId="{E891DA04-9A89-42BB-82E9-EA40A904E2C9}" dt="2023-07-27T20:35:05.891" v="1326" actId="20577"/>
        <pc:sldMkLst>
          <pc:docMk/>
          <pc:sldMk cId="1799370125" sldId="875"/>
        </pc:sldMkLst>
        <pc:spChg chg="mod">
          <ac:chgData name="Clayton Coleman" userId="333bf462-771c-4ad2-a25c-812c758fd7a6" providerId="ADAL" clId="{E891DA04-9A89-42BB-82E9-EA40A904E2C9}" dt="2023-07-27T20:35:05.891" v="1326" actId="20577"/>
          <ac:spMkLst>
            <pc:docMk/>
            <pc:sldMk cId="1799370125" sldId="875"/>
            <ac:spMk id="4" creationId="{65DE5F8A-94C6-4845-B9B6-3A0999BE3BEA}"/>
          </ac:spMkLst>
        </pc:spChg>
        <pc:graphicFrameChg chg="add del mod">
          <ac:chgData name="Clayton Coleman" userId="333bf462-771c-4ad2-a25c-812c758fd7a6" providerId="ADAL" clId="{E891DA04-9A89-42BB-82E9-EA40A904E2C9}" dt="2023-07-27T20:25:10.505" v="1295" actId="478"/>
          <ac:graphicFrameMkLst>
            <pc:docMk/>
            <pc:sldMk cId="1799370125" sldId="875"/>
            <ac:graphicFrameMk id="5" creationId="{BB9E7DE5-6BEB-14EC-D2B8-0C9B7E8B7822}"/>
          </ac:graphicFrameMkLst>
        </pc:graphicFrameChg>
        <pc:graphicFrameChg chg="add mod modGraphic">
          <ac:chgData name="Clayton Coleman" userId="333bf462-771c-4ad2-a25c-812c758fd7a6" providerId="ADAL" clId="{E891DA04-9A89-42BB-82E9-EA40A904E2C9}" dt="2023-07-27T20:27:31.938" v="1321" actId="1076"/>
          <ac:graphicFrameMkLst>
            <pc:docMk/>
            <pc:sldMk cId="1799370125" sldId="875"/>
            <ac:graphicFrameMk id="6" creationId="{D9D6F085-BED3-1DBC-98BF-6FE05B469922}"/>
          </ac:graphicFrameMkLst>
        </pc:graphicFrameChg>
      </pc:sldChg>
      <pc:sldChg chg="delSp modSp mod modNotesTx">
        <pc:chgData name="Clayton Coleman" userId="333bf462-771c-4ad2-a25c-812c758fd7a6" providerId="ADAL" clId="{E891DA04-9A89-42BB-82E9-EA40A904E2C9}" dt="2023-07-28T18:55:18.169" v="1847"/>
        <pc:sldMkLst>
          <pc:docMk/>
          <pc:sldMk cId="1166689367" sldId="876"/>
        </pc:sldMkLst>
        <pc:spChg chg="del mod">
          <ac:chgData name="Clayton Coleman" userId="333bf462-771c-4ad2-a25c-812c758fd7a6" providerId="ADAL" clId="{E891DA04-9A89-42BB-82E9-EA40A904E2C9}" dt="2023-07-27T13:34:06.941" v="1242" actId="478"/>
          <ac:spMkLst>
            <pc:docMk/>
            <pc:sldMk cId="1166689367" sldId="876"/>
            <ac:spMk id="4" creationId="{03E2362E-3C3A-C197-0BA8-B6D85525B784}"/>
          </ac:spMkLst>
        </pc:spChg>
        <pc:spChg chg="del mod">
          <ac:chgData name="Clayton Coleman" userId="333bf462-771c-4ad2-a25c-812c758fd7a6" providerId="ADAL" clId="{E891DA04-9A89-42BB-82E9-EA40A904E2C9}" dt="2023-07-27T13:34:01.342" v="1241" actId="478"/>
          <ac:spMkLst>
            <pc:docMk/>
            <pc:sldMk cId="1166689367" sldId="876"/>
            <ac:spMk id="5" creationId="{87B6C9C9-8350-A4CF-B026-BAA04F4ABF8E}"/>
          </ac:spMkLst>
        </pc:spChg>
        <pc:spChg chg="mod">
          <ac:chgData name="Clayton Coleman" userId="333bf462-771c-4ad2-a25c-812c758fd7a6" providerId="ADAL" clId="{E891DA04-9A89-42BB-82E9-EA40A904E2C9}" dt="2023-07-27T13:34:18.035" v="1243" actId="13926"/>
          <ac:spMkLst>
            <pc:docMk/>
            <pc:sldMk cId="1166689367" sldId="876"/>
            <ac:spMk id="15" creationId="{7B8C2178-04E4-53D5-28C1-1096CFE20FDB}"/>
          </ac:spMkLst>
        </pc:spChg>
        <pc:spChg chg="mod">
          <ac:chgData name="Clayton Coleman" userId="333bf462-771c-4ad2-a25c-812c758fd7a6" providerId="ADAL" clId="{E891DA04-9A89-42BB-82E9-EA40A904E2C9}" dt="2023-07-27T13:34:22.744" v="1244" actId="13926"/>
          <ac:spMkLst>
            <pc:docMk/>
            <pc:sldMk cId="1166689367" sldId="876"/>
            <ac:spMk id="16" creationId="{BA28FF92-BB1F-9C62-37AC-17C8C685625D}"/>
          </ac:spMkLst>
        </pc:spChg>
      </pc:sldChg>
      <pc:sldChg chg="modSp mod">
        <pc:chgData name="Clayton Coleman" userId="333bf462-771c-4ad2-a25c-812c758fd7a6" providerId="ADAL" clId="{E891DA04-9A89-42BB-82E9-EA40A904E2C9}" dt="2023-07-27T20:36:59.074" v="1355" actId="20577"/>
        <pc:sldMkLst>
          <pc:docMk/>
          <pc:sldMk cId="3835701314" sldId="878"/>
        </pc:sldMkLst>
        <pc:spChg chg="mod">
          <ac:chgData name="Clayton Coleman" userId="333bf462-771c-4ad2-a25c-812c758fd7a6" providerId="ADAL" clId="{E891DA04-9A89-42BB-82E9-EA40A904E2C9}" dt="2023-07-27T20:36:59.074" v="1355" actId="20577"/>
          <ac:spMkLst>
            <pc:docMk/>
            <pc:sldMk cId="3835701314" sldId="878"/>
            <ac:spMk id="7" creationId="{00000000-0000-0000-0000-000000000000}"/>
          </ac:spMkLst>
        </pc:spChg>
      </pc:sldChg>
      <pc:sldChg chg="modSp mod">
        <pc:chgData name="Clayton Coleman" userId="333bf462-771c-4ad2-a25c-812c758fd7a6" providerId="ADAL" clId="{E891DA04-9A89-42BB-82E9-EA40A904E2C9}" dt="2023-07-27T13:36:37.031" v="1245" actId="20577"/>
        <pc:sldMkLst>
          <pc:docMk/>
          <pc:sldMk cId="1249866014" sldId="879"/>
        </pc:sldMkLst>
        <pc:spChg chg="mod">
          <ac:chgData name="Clayton Coleman" userId="333bf462-771c-4ad2-a25c-812c758fd7a6" providerId="ADAL" clId="{E891DA04-9A89-42BB-82E9-EA40A904E2C9}" dt="2023-07-27T13:36:37.031" v="1245" actId="20577"/>
          <ac:spMkLst>
            <pc:docMk/>
            <pc:sldMk cId="1249866014" sldId="879"/>
            <ac:spMk id="3" creationId="{00000000-0000-0000-0000-000000000000}"/>
          </ac:spMkLst>
        </pc:spChg>
        <pc:spChg chg="mod">
          <ac:chgData name="Clayton Coleman" userId="333bf462-771c-4ad2-a25c-812c758fd7a6" providerId="ADAL" clId="{E891DA04-9A89-42BB-82E9-EA40A904E2C9}" dt="2023-07-27T13:04:12.484" v="212" actId="20577"/>
          <ac:spMkLst>
            <pc:docMk/>
            <pc:sldMk cId="1249866014" sldId="879"/>
            <ac:spMk id="5" creationId="{E4EDE89F-24BB-4BEF-9C0D-8BB08FFC9993}"/>
          </ac:spMkLst>
        </pc:spChg>
      </pc:sldChg>
      <pc:sldChg chg="modNotesTx">
        <pc:chgData name="Clayton Coleman" userId="333bf462-771c-4ad2-a25c-812c758fd7a6" providerId="ADAL" clId="{E891DA04-9A89-42BB-82E9-EA40A904E2C9}" dt="2023-07-28T19:10:04.965" v="1946" actId="20577"/>
        <pc:sldMkLst>
          <pc:docMk/>
          <pc:sldMk cId="3230017007" sldId="879"/>
        </pc:sldMkLst>
      </pc:sldChg>
      <pc:sldChg chg="modNotesTx">
        <pc:chgData name="Clayton Coleman" userId="333bf462-771c-4ad2-a25c-812c758fd7a6" providerId="ADAL" clId="{E891DA04-9A89-42BB-82E9-EA40A904E2C9}" dt="2023-07-28T18:50:53.201" v="1837" actId="20577"/>
        <pc:sldMkLst>
          <pc:docMk/>
          <pc:sldMk cId="1449477700" sldId="880"/>
        </pc:sldMkLst>
      </pc:sldChg>
      <pc:sldChg chg="modSp mod">
        <pc:chgData name="Clayton Coleman" userId="333bf462-771c-4ad2-a25c-812c758fd7a6" providerId="ADAL" clId="{E891DA04-9A89-42BB-82E9-EA40A904E2C9}" dt="2023-07-28T18:20:21.308" v="1370" actId="14100"/>
        <pc:sldMkLst>
          <pc:docMk/>
          <pc:sldMk cId="1792545399" sldId="882"/>
        </pc:sldMkLst>
        <pc:picChg chg="mod">
          <ac:chgData name="Clayton Coleman" userId="333bf462-771c-4ad2-a25c-812c758fd7a6" providerId="ADAL" clId="{E891DA04-9A89-42BB-82E9-EA40A904E2C9}" dt="2023-07-28T18:20:21.308" v="1370" actId="14100"/>
          <ac:picMkLst>
            <pc:docMk/>
            <pc:sldMk cId="1792545399" sldId="882"/>
            <ac:picMk id="6" creationId="{5F16EB8E-1A7E-8F04-2A0A-0A5ACCD9F431}"/>
          </ac:picMkLst>
        </pc:picChg>
      </pc:sldChg>
      <pc:sldChg chg="modSp mod">
        <pc:chgData name="Clayton Coleman" userId="333bf462-771c-4ad2-a25c-812c758fd7a6" providerId="ADAL" clId="{E891DA04-9A89-42BB-82E9-EA40A904E2C9}" dt="2023-07-28T18:46:54.906" v="1809" actId="20577"/>
        <pc:sldMkLst>
          <pc:docMk/>
          <pc:sldMk cId="2800852335" sldId="884"/>
        </pc:sldMkLst>
        <pc:spChg chg="mod">
          <ac:chgData name="Clayton Coleman" userId="333bf462-771c-4ad2-a25c-812c758fd7a6" providerId="ADAL" clId="{E891DA04-9A89-42BB-82E9-EA40A904E2C9}" dt="2023-07-28T18:46:54.906" v="1809" actId="20577"/>
          <ac:spMkLst>
            <pc:docMk/>
            <pc:sldMk cId="2800852335" sldId="884"/>
            <ac:spMk id="5" creationId="{8A2E32AF-46CB-4BBD-80C0-9998014F0B28}"/>
          </ac:spMkLst>
        </pc:spChg>
      </pc:sldChg>
      <pc:sldChg chg="add ord">
        <pc:chgData name="Clayton Coleman" userId="333bf462-771c-4ad2-a25c-812c758fd7a6" providerId="ADAL" clId="{E891DA04-9A89-42BB-82E9-EA40A904E2C9}" dt="2023-07-28T19:05:45.018" v="1922"/>
        <pc:sldMkLst>
          <pc:docMk/>
          <pc:sldMk cId="311939665" sldId="885"/>
        </pc:sldMkLst>
      </pc:sldChg>
      <pc:sldChg chg="addSp delSp modSp add mod">
        <pc:chgData name="Clayton Coleman" userId="333bf462-771c-4ad2-a25c-812c758fd7a6" providerId="ADAL" clId="{E891DA04-9A89-42BB-82E9-EA40A904E2C9}" dt="2023-07-28T18:59:34.644" v="1875" actId="20577"/>
        <pc:sldMkLst>
          <pc:docMk/>
          <pc:sldMk cId="2373663273" sldId="887"/>
        </pc:sldMkLst>
        <pc:spChg chg="mod">
          <ac:chgData name="Clayton Coleman" userId="333bf462-771c-4ad2-a25c-812c758fd7a6" providerId="ADAL" clId="{E891DA04-9A89-42BB-82E9-EA40A904E2C9}" dt="2023-07-28T18:21:59.186" v="1404" actId="20577"/>
          <ac:spMkLst>
            <pc:docMk/>
            <pc:sldMk cId="2373663273" sldId="887"/>
            <ac:spMk id="3" creationId="{00000000-0000-0000-0000-000000000000}"/>
          </ac:spMkLst>
        </pc:spChg>
        <pc:spChg chg="mod">
          <ac:chgData name="Clayton Coleman" userId="333bf462-771c-4ad2-a25c-812c758fd7a6" providerId="ADAL" clId="{E891DA04-9A89-42BB-82E9-EA40A904E2C9}" dt="2023-07-28T18:59:34.644" v="1875" actId="20577"/>
          <ac:spMkLst>
            <pc:docMk/>
            <pc:sldMk cId="2373663273" sldId="887"/>
            <ac:spMk id="5" creationId="{E4EDE89F-24BB-4BEF-9C0D-8BB08FFC9993}"/>
          </ac:spMkLst>
        </pc:spChg>
        <pc:picChg chg="add del mod">
          <ac:chgData name="Clayton Coleman" userId="333bf462-771c-4ad2-a25c-812c758fd7a6" providerId="ADAL" clId="{E891DA04-9A89-42BB-82E9-EA40A904E2C9}" dt="2023-07-28T18:24:10.459" v="1571" actId="478"/>
          <ac:picMkLst>
            <pc:docMk/>
            <pc:sldMk cId="2373663273" sldId="887"/>
            <ac:picMk id="2050" creationId="{057CCAA6-6DBE-563D-A9EC-48F37EECB064}"/>
          </ac:picMkLst>
        </pc:picChg>
        <pc:picChg chg="add mod">
          <ac:chgData name="Clayton Coleman" userId="333bf462-771c-4ad2-a25c-812c758fd7a6" providerId="ADAL" clId="{E891DA04-9A89-42BB-82E9-EA40A904E2C9}" dt="2023-07-28T18:24:49.567" v="1578" actId="14100"/>
          <ac:picMkLst>
            <pc:docMk/>
            <pc:sldMk cId="2373663273" sldId="887"/>
            <ac:picMk id="2052" creationId="{27AC3AB0-19C1-4F9B-C866-9C3A30E68BFE}"/>
          </ac:picMkLst>
        </pc:picChg>
      </pc:sldChg>
      <pc:sldChg chg="modSp add mod">
        <pc:chgData name="Clayton Coleman" userId="333bf462-771c-4ad2-a25c-812c758fd7a6" providerId="ADAL" clId="{E891DA04-9A89-42BB-82E9-EA40A904E2C9}" dt="2023-07-28T18:34:54.689" v="1613" actId="27636"/>
        <pc:sldMkLst>
          <pc:docMk/>
          <pc:sldMk cId="3272547711" sldId="888"/>
        </pc:sldMkLst>
        <pc:spChg chg="mod">
          <ac:chgData name="Clayton Coleman" userId="333bf462-771c-4ad2-a25c-812c758fd7a6" providerId="ADAL" clId="{E891DA04-9A89-42BB-82E9-EA40A904E2C9}" dt="2023-07-28T18:34:44.036" v="1597" actId="20577"/>
          <ac:spMkLst>
            <pc:docMk/>
            <pc:sldMk cId="3272547711" sldId="888"/>
            <ac:spMk id="3" creationId="{00000000-0000-0000-0000-000000000000}"/>
          </ac:spMkLst>
        </pc:spChg>
        <pc:spChg chg="mod">
          <ac:chgData name="Clayton Coleman" userId="333bf462-771c-4ad2-a25c-812c758fd7a6" providerId="ADAL" clId="{E891DA04-9A89-42BB-82E9-EA40A904E2C9}" dt="2023-07-28T18:34:54.689" v="1613" actId="27636"/>
          <ac:spMkLst>
            <pc:docMk/>
            <pc:sldMk cId="3272547711" sldId="888"/>
            <ac:spMk id="7" creationId="{00000000-0000-0000-0000-000000000000}"/>
          </ac:spMkLst>
        </pc:spChg>
      </pc:sldChg>
      <pc:sldChg chg="del">
        <pc:chgData name="Clayton Coleman" userId="333bf462-771c-4ad2-a25c-812c758fd7a6" providerId="ADAL" clId="{E891DA04-9A89-42BB-82E9-EA40A904E2C9}" dt="2023-07-28T18:52:10.448" v="1838" actId="47"/>
        <pc:sldMkLst>
          <pc:docMk/>
          <pc:sldMk cId="3905685661" sldId="889"/>
        </pc:sldMkLst>
      </pc:sldChg>
    </pc:docChg>
  </pc:docChgLst>
  <pc:docChgLst>
    <pc:chgData name="Colby Hilton" userId="2d126f67-aced-49c3-9cfd-c12eca6e3509" providerId="ADAL" clId="{41D5B9C8-3BDB-4562-808F-90D165B8E0FE}"/>
    <pc:docChg chg="undo custSel addSld delSld modSld sldOrd">
      <pc:chgData name="Colby Hilton" userId="2d126f67-aced-49c3-9cfd-c12eca6e3509" providerId="ADAL" clId="{41D5B9C8-3BDB-4562-808F-90D165B8E0FE}" dt="2023-08-01T16:52:09.046" v="1132" actId="14100"/>
      <pc:docMkLst>
        <pc:docMk/>
      </pc:docMkLst>
      <pc:sldChg chg="modSp">
        <pc:chgData name="Colby Hilton" userId="2d126f67-aced-49c3-9cfd-c12eca6e3509" providerId="ADAL" clId="{41D5B9C8-3BDB-4562-808F-90D165B8E0FE}" dt="2023-08-01T16:37:58.067" v="799" actId="14100"/>
        <pc:sldMkLst>
          <pc:docMk/>
          <pc:sldMk cId="2790612447" sldId="811"/>
        </pc:sldMkLst>
        <pc:picChg chg="mod">
          <ac:chgData name="Colby Hilton" userId="2d126f67-aced-49c3-9cfd-c12eca6e3509" providerId="ADAL" clId="{41D5B9C8-3BDB-4562-808F-90D165B8E0FE}" dt="2023-08-01T16:37:58.067" v="799" actId="14100"/>
          <ac:picMkLst>
            <pc:docMk/>
            <pc:sldMk cId="2790612447" sldId="811"/>
            <ac:picMk id="1026" creationId="{32498A59-685D-596D-346B-31C50DF27D04}"/>
          </ac:picMkLst>
        </pc:picChg>
      </pc:sldChg>
      <pc:sldChg chg="modSp mod">
        <pc:chgData name="Colby Hilton" userId="2d126f67-aced-49c3-9cfd-c12eca6e3509" providerId="ADAL" clId="{41D5B9C8-3BDB-4562-808F-90D165B8E0FE}" dt="2023-07-28T18:19:36.893" v="681" actId="207"/>
        <pc:sldMkLst>
          <pc:docMk/>
          <pc:sldMk cId="2033435003" sldId="812"/>
        </pc:sldMkLst>
        <pc:spChg chg="mod">
          <ac:chgData name="Colby Hilton" userId="2d126f67-aced-49c3-9cfd-c12eca6e3509" providerId="ADAL" clId="{41D5B9C8-3BDB-4562-808F-90D165B8E0FE}" dt="2023-07-28T18:19:36.893" v="681" actId="207"/>
          <ac:spMkLst>
            <pc:docMk/>
            <pc:sldMk cId="2033435003" sldId="812"/>
            <ac:spMk id="3" creationId="{00000000-0000-0000-0000-000000000000}"/>
          </ac:spMkLst>
        </pc:spChg>
      </pc:sldChg>
      <pc:sldChg chg="modSp mod">
        <pc:chgData name="Colby Hilton" userId="2d126f67-aced-49c3-9cfd-c12eca6e3509" providerId="ADAL" clId="{41D5B9C8-3BDB-4562-808F-90D165B8E0FE}" dt="2023-07-28T18:42:11.082" v="738" actId="27636"/>
        <pc:sldMkLst>
          <pc:docMk/>
          <pc:sldMk cId="1575947060" sldId="814"/>
        </pc:sldMkLst>
        <pc:spChg chg="mod">
          <ac:chgData name="Colby Hilton" userId="2d126f67-aced-49c3-9cfd-c12eca6e3509" providerId="ADAL" clId="{41D5B9C8-3BDB-4562-808F-90D165B8E0FE}" dt="2023-07-28T18:42:11.082" v="738" actId="27636"/>
          <ac:spMkLst>
            <pc:docMk/>
            <pc:sldMk cId="1575947060" sldId="814"/>
            <ac:spMk id="7" creationId="{00000000-0000-0000-0000-000000000000}"/>
          </ac:spMkLst>
        </pc:spChg>
      </pc:sldChg>
      <pc:sldChg chg="addSp delSp modSp mod">
        <pc:chgData name="Colby Hilton" userId="2d126f67-aced-49c3-9cfd-c12eca6e3509" providerId="ADAL" clId="{41D5B9C8-3BDB-4562-808F-90D165B8E0FE}" dt="2023-08-01T16:52:09.046" v="1132" actId="14100"/>
        <pc:sldMkLst>
          <pc:docMk/>
          <pc:sldMk cId="216691871" sldId="827"/>
        </pc:sldMkLst>
        <pc:spChg chg="mod">
          <ac:chgData name="Colby Hilton" userId="2d126f67-aced-49c3-9cfd-c12eca6e3509" providerId="ADAL" clId="{41D5B9C8-3BDB-4562-808F-90D165B8E0FE}" dt="2023-08-01T16:48:11.239" v="1099" actId="20577"/>
          <ac:spMkLst>
            <pc:docMk/>
            <pc:sldMk cId="216691871" sldId="827"/>
            <ac:spMk id="2" creationId="{93648060-8330-43DF-B90A-45A8A7732184}"/>
          </ac:spMkLst>
        </pc:spChg>
        <pc:picChg chg="add del mod">
          <ac:chgData name="Colby Hilton" userId="2d126f67-aced-49c3-9cfd-c12eca6e3509" providerId="ADAL" clId="{41D5B9C8-3BDB-4562-808F-90D165B8E0FE}" dt="2023-08-01T16:45:16.881" v="1007" actId="21"/>
          <ac:picMkLst>
            <pc:docMk/>
            <pc:sldMk cId="216691871" sldId="827"/>
            <ac:picMk id="5" creationId="{0CF4433B-BDB9-AB71-AE32-161EAED55C83}"/>
          </ac:picMkLst>
        </pc:picChg>
        <pc:picChg chg="add mod">
          <ac:chgData name="Colby Hilton" userId="2d126f67-aced-49c3-9cfd-c12eca6e3509" providerId="ADAL" clId="{41D5B9C8-3BDB-4562-808F-90D165B8E0FE}" dt="2023-08-01T16:51:48.985" v="1126" actId="14100"/>
          <ac:picMkLst>
            <pc:docMk/>
            <pc:sldMk cId="216691871" sldId="827"/>
            <ac:picMk id="6" creationId="{20EFD695-84D2-B8D6-D836-8BC44867C5CE}"/>
          </ac:picMkLst>
        </pc:picChg>
        <pc:picChg chg="add mod">
          <ac:chgData name="Colby Hilton" userId="2d126f67-aced-49c3-9cfd-c12eca6e3509" providerId="ADAL" clId="{41D5B9C8-3BDB-4562-808F-90D165B8E0FE}" dt="2023-08-01T16:52:04.166" v="1130" actId="14100"/>
          <ac:picMkLst>
            <pc:docMk/>
            <pc:sldMk cId="216691871" sldId="827"/>
            <ac:picMk id="8" creationId="{B1E1B0C5-D8AE-0776-2045-C6769B2B5408}"/>
          </ac:picMkLst>
        </pc:picChg>
        <pc:picChg chg="add mod">
          <ac:chgData name="Colby Hilton" userId="2d126f67-aced-49c3-9cfd-c12eca6e3509" providerId="ADAL" clId="{41D5B9C8-3BDB-4562-808F-90D165B8E0FE}" dt="2023-08-01T16:52:09.046" v="1132" actId="14100"/>
          <ac:picMkLst>
            <pc:docMk/>
            <pc:sldMk cId="216691871" sldId="827"/>
            <ac:picMk id="10" creationId="{010C4F45-759D-8144-A2FD-6CBE89EB318A}"/>
          </ac:picMkLst>
        </pc:picChg>
        <pc:picChg chg="add mod">
          <ac:chgData name="Colby Hilton" userId="2d126f67-aced-49c3-9cfd-c12eca6e3509" providerId="ADAL" clId="{41D5B9C8-3BDB-4562-808F-90D165B8E0FE}" dt="2023-08-01T16:51:52.464" v="1127" actId="14100"/>
          <ac:picMkLst>
            <pc:docMk/>
            <pc:sldMk cId="216691871" sldId="827"/>
            <ac:picMk id="12" creationId="{9D379FB9-7519-8B09-7DAC-7BF6D160D6C5}"/>
          </ac:picMkLst>
        </pc:picChg>
        <pc:picChg chg="del ord">
          <ac:chgData name="Colby Hilton" userId="2d126f67-aced-49c3-9cfd-c12eca6e3509" providerId="ADAL" clId="{41D5B9C8-3BDB-4562-808F-90D165B8E0FE}" dt="2023-08-01T16:49:08.057" v="1103" actId="21"/>
          <ac:picMkLst>
            <pc:docMk/>
            <pc:sldMk cId="216691871" sldId="827"/>
            <ac:picMk id="13" creationId="{759D1E42-9447-A8B4-2243-45E1A40B7A99}"/>
          </ac:picMkLst>
        </pc:picChg>
        <pc:picChg chg="del mod">
          <ac:chgData name="Colby Hilton" userId="2d126f67-aced-49c3-9cfd-c12eca6e3509" providerId="ADAL" clId="{41D5B9C8-3BDB-4562-808F-90D165B8E0FE}" dt="2023-08-01T16:49:06.546" v="1102" actId="21"/>
          <ac:picMkLst>
            <pc:docMk/>
            <pc:sldMk cId="216691871" sldId="827"/>
            <ac:picMk id="14" creationId="{71ADA5F2-E098-E4F1-7982-15005A045A7C}"/>
          </ac:picMkLst>
        </pc:picChg>
        <pc:picChg chg="del mod">
          <ac:chgData name="Colby Hilton" userId="2d126f67-aced-49c3-9cfd-c12eca6e3509" providerId="ADAL" clId="{41D5B9C8-3BDB-4562-808F-90D165B8E0FE}" dt="2023-08-01T16:50:18.023" v="1114" actId="21"/>
          <ac:picMkLst>
            <pc:docMk/>
            <pc:sldMk cId="216691871" sldId="827"/>
            <ac:picMk id="15" creationId="{D1BD9C3E-A0D6-9C6A-18E0-09C02F18D5D9}"/>
          </ac:picMkLst>
        </pc:picChg>
        <pc:picChg chg="del">
          <ac:chgData name="Colby Hilton" userId="2d126f67-aced-49c3-9cfd-c12eca6e3509" providerId="ADAL" clId="{41D5B9C8-3BDB-4562-808F-90D165B8E0FE}" dt="2023-07-28T18:39:46.828" v="714" actId="21"/>
          <ac:picMkLst>
            <pc:docMk/>
            <pc:sldMk cId="216691871" sldId="827"/>
            <ac:picMk id="16" creationId="{5396020C-15B7-52D3-3699-3C77B59F4034}"/>
          </ac:picMkLst>
        </pc:picChg>
      </pc:sldChg>
      <pc:sldChg chg="modSp mod">
        <pc:chgData name="Colby Hilton" userId="2d126f67-aced-49c3-9cfd-c12eca6e3509" providerId="ADAL" clId="{41D5B9C8-3BDB-4562-808F-90D165B8E0FE}" dt="2023-07-28T18:06:46.898" v="670" actId="1076"/>
        <pc:sldMkLst>
          <pc:docMk/>
          <pc:sldMk cId="780614648" sldId="829"/>
        </pc:sldMkLst>
        <pc:spChg chg="mod">
          <ac:chgData name="Colby Hilton" userId="2d126f67-aced-49c3-9cfd-c12eca6e3509" providerId="ADAL" clId="{41D5B9C8-3BDB-4562-808F-90D165B8E0FE}" dt="2023-07-28T18:06:36.409" v="667" actId="20577"/>
          <ac:spMkLst>
            <pc:docMk/>
            <pc:sldMk cId="780614648" sldId="829"/>
            <ac:spMk id="4" creationId="{00000000-0000-0000-0000-000000000000}"/>
          </ac:spMkLst>
        </pc:spChg>
        <pc:picChg chg="mod">
          <ac:chgData name="Colby Hilton" userId="2d126f67-aced-49c3-9cfd-c12eca6e3509" providerId="ADAL" clId="{41D5B9C8-3BDB-4562-808F-90D165B8E0FE}" dt="2023-07-28T18:06:46.898" v="670" actId="1076"/>
          <ac:picMkLst>
            <pc:docMk/>
            <pc:sldMk cId="780614648" sldId="829"/>
            <ac:picMk id="16" creationId="{DB4BAF16-A6FC-767E-EC31-B1BC137D5A8E}"/>
          </ac:picMkLst>
        </pc:picChg>
      </pc:sldChg>
      <pc:sldChg chg="addSp delSp modSp mod">
        <pc:chgData name="Colby Hilton" userId="2d126f67-aced-49c3-9cfd-c12eca6e3509" providerId="ADAL" clId="{41D5B9C8-3BDB-4562-808F-90D165B8E0FE}" dt="2023-07-28T18:41:24.820" v="731" actId="1076"/>
        <pc:sldMkLst>
          <pc:docMk/>
          <pc:sldMk cId="4134207559" sldId="833"/>
        </pc:sldMkLst>
        <pc:spChg chg="mod">
          <ac:chgData name="Colby Hilton" userId="2d126f67-aced-49c3-9cfd-c12eca6e3509" providerId="ADAL" clId="{41D5B9C8-3BDB-4562-808F-90D165B8E0FE}" dt="2023-07-28T18:40:20.359" v="721" actId="1076"/>
          <ac:spMkLst>
            <pc:docMk/>
            <pc:sldMk cId="4134207559" sldId="833"/>
            <ac:spMk id="4" creationId="{06F1178C-8D66-4A25-A3A0-DAD9961C9C14}"/>
          </ac:spMkLst>
        </pc:spChg>
        <pc:picChg chg="del">
          <ac:chgData name="Colby Hilton" userId="2d126f67-aced-49c3-9cfd-c12eca6e3509" providerId="ADAL" clId="{41D5B9C8-3BDB-4562-808F-90D165B8E0FE}" dt="2023-07-28T18:37:42.707" v="709" actId="21"/>
          <ac:picMkLst>
            <pc:docMk/>
            <pc:sldMk cId="4134207559" sldId="833"/>
            <ac:picMk id="2" creationId="{F0F091AA-59A4-B3F7-A020-E2B5F403D8E5}"/>
          </ac:picMkLst>
        </pc:picChg>
        <pc:picChg chg="del">
          <ac:chgData name="Colby Hilton" userId="2d126f67-aced-49c3-9cfd-c12eca6e3509" providerId="ADAL" clId="{41D5B9C8-3BDB-4562-808F-90D165B8E0FE}" dt="2023-07-28T18:37:44.782" v="710" actId="21"/>
          <ac:picMkLst>
            <pc:docMk/>
            <pc:sldMk cId="4134207559" sldId="833"/>
            <ac:picMk id="5" creationId="{6A06CEED-2AED-FB36-1A77-2FDD21DBFF86}"/>
          </ac:picMkLst>
        </pc:picChg>
        <pc:picChg chg="add mod">
          <ac:chgData name="Colby Hilton" userId="2d126f67-aced-49c3-9cfd-c12eca6e3509" providerId="ADAL" clId="{41D5B9C8-3BDB-4562-808F-90D165B8E0FE}" dt="2023-07-28T18:41:24.820" v="731" actId="1076"/>
          <ac:picMkLst>
            <pc:docMk/>
            <pc:sldMk cId="4134207559" sldId="833"/>
            <ac:picMk id="6" creationId="{34A04290-469D-F69B-0C6E-B26D4136254A}"/>
          </ac:picMkLst>
        </pc:picChg>
      </pc:sldChg>
      <pc:sldChg chg="ord">
        <pc:chgData name="Colby Hilton" userId="2d126f67-aced-49c3-9cfd-c12eca6e3509" providerId="ADAL" clId="{41D5B9C8-3BDB-4562-808F-90D165B8E0FE}" dt="2023-07-27T21:31:31.385" v="199"/>
        <pc:sldMkLst>
          <pc:docMk/>
          <pc:sldMk cId="2942991159" sldId="834"/>
        </pc:sldMkLst>
      </pc:sldChg>
      <pc:sldChg chg="modSp mod">
        <pc:chgData name="Colby Hilton" userId="2d126f67-aced-49c3-9cfd-c12eca6e3509" providerId="ADAL" clId="{41D5B9C8-3BDB-4562-808F-90D165B8E0FE}" dt="2023-07-28T20:01:18.182" v="770" actId="207"/>
        <pc:sldMkLst>
          <pc:docMk/>
          <pc:sldMk cId="2337069123" sldId="845"/>
        </pc:sldMkLst>
        <pc:spChg chg="mod">
          <ac:chgData name="Colby Hilton" userId="2d126f67-aced-49c3-9cfd-c12eca6e3509" providerId="ADAL" clId="{41D5B9C8-3BDB-4562-808F-90D165B8E0FE}" dt="2023-07-28T20:01:18.182" v="770" actId="207"/>
          <ac:spMkLst>
            <pc:docMk/>
            <pc:sldMk cId="2337069123" sldId="845"/>
            <ac:spMk id="4" creationId="{D6763D69-8ADB-D640-8631-80955C87E10C}"/>
          </ac:spMkLst>
        </pc:spChg>
        <pc:spChg chg="mod">
          <ac:chgData name="Colby Hilton" userId="2d126f67-aced-49c3-9cfd-c12eca6e3509" providerId="ADAL" clId="{41D5B9C8-3BDB-4562-808F-90D165B8E0FE}" dt="2023-07-27T22:00:56.187" v="644" actId="20577"/>
          <ac:spMkLst>
            <pc:docMk/>
            <pc:sldMk cId="2337069123" sldId="845"/>
            <ac:spMk id="5" creationId="{D1BBEE60-A01B-4F07-A88B-EE77CA94491E}"/>
          </ac:spMkLst>
        </pc:spChg>
        <pc:spChg chg="mod">
          <ac:chgData name="Colby Hilton" userId="2d126f67-aced-49c3-9cfd-c12eca6e3509" providerId="ADAL" clId="{41D5B9C8-3BDB-4562-808F-90D165B8E0FE}" dt="2023-07-28T18:34:06.631" v="694" actId="20577"/>
          <ac:spMkLst>
            <pc:docMk/>
            <pc:sldMk cId="2337069123" sldId="845"/>
            <ac:spMk id="7" creationId="{00000000-0000-0000-0000-000000000000}"/>
          </ac:spMkLst>
        </pc:spChg>
      </pc:sldChg>
      <pc:sldChg chg="modSp mod">
        <pc:chgData name="Colby Hilton" userId="2d126f67-aced-49c3-9cfd-c12eca6e3509" providerId="ADAL" clId="{41D5B9C8-3BDB-4562-808F-90D165B8E0FE}" dt="2023-07-28T18:43:01.682" v="750" actId="20577"/>
        <pc:sldMkLst>
          <pc:docMk/>
          <pc:sldMk cId="3249944826" sldId="848"/>
        </pc:sldMkLst>
        <pc:spChg chg="mod">
          <ac:chgData name="Colby Hilton" userId="2d126f67-aced-49c3-9cfd-c12eca6e3509" providerId="ADAL" clId="{41D5B9C8-3BDB-4562-808F-90D165B8E0FE}" dt="2023-07-28T18:43:01.682" v="750" actId="20577"/>
          <ac:spMkLst>
            <pc:docMk/>
            <pc:sldMk cId="3249944826" sldId="848"/>
            <ac:spMk id="5" creationId="{8FE78F54-A49A-41FB-A482-50321A4361A5}"/>
          </ac:spMkLst>
        </pc:spChg>
      </pc:sldChg>
      <pc:sldChg chg="modSp mod">
        <pc:chgData name="Colby Hilton" userId="2d126f67-aced-49c3-9cfd-c12eca6e3509" providerId="ADAL" clId="{41D5B9C8-3BDB-4562-808F-90D165B8E0FE}" dt="2023-08-01T16:39:09.488" v="884" actId="14100"/>
        <pc:sldMkLst>
          <pc:docMk/>
          <pc:sldMk cId="1858925636" sldId="849"/>
        </pc:sldMkLst>
        <pc:spChg chg="mod">
          <ac:chgData name="Colby Hilton" userId="2d126f67-aced-49c3-9cfd-c12eca6e3509" providerId="ADAL" clId="{41D5B9C8-3BDB-4562-808F-90D165B8E0FE}" dt="2023-08-01T16:39:09.488" v="884" actId="14100"/>
          <ac:spMkLst>
            <pc:docMk/>
            <pc:sldMk cId="1858925636" sldId="849"/>
            <ac:spMk id="5" creationId="{74B2A150-4ACA-45F5-B9D4-6A02FD18E0CC}"/>
          </ac:spMkLst>
        </pc:spChg>
        <pc:picChg chg="mod">
          <ac:chgData name="Colby Hilton" userId="2d126f67-aced-49c3-9cfd-c12eca6e3509" providerId="ADAL" clId="{41D5B9C8-3BDB-4562-808F-90D165B8E0FE}" dt="2023-08-01T16:38:21.612" v="800" actId="1076"/>
          <ac:picMkLst>
            <pc:docMk/>
            <pc:sldMk cId="1858925636" sldId="849"/>
            <ac:picMk id="8" creationId="{2D7E1F24-1EE0-DD5F-8BBF-0F2942F33376}"/>
          </ac:picMkLst>
        </pc:picChg>
      </pc:sldChg>
      <pc:sldChg chg="modSp mod">
        <pc:chgData name="Colby Hilton" userId="2d126f67-aced-49c3-9cfd-c12eca6e3509" providerId="ADAL" clId="{41D5B9C8-3BDB-4562-808F-90D165B8E0FE}" dt="2023-07-28T18:49:53.165" v="764" actId="207"/>
        <pc:sldMkLst>
          <pc:docMk/>
          <pc:sldMk cId="1478280502" sldId="857"/>
        </pc:sldMkLst>
        <pc:spChg chg="mod">
          <ac:chgData name="Colby Hilton" userId="2d126f67-aced-49c3-9cfd-c12eca6e3509" providerId="ADAL" clId="{41D5B9C8-3BDB-4562-808F-90D165B8E0FE}" dt="2023-07-28T18:49:35.001" v="763" actId="20577"/>
          <ac:spMkLst>
            <pc:docMk/>
            <pc:sldMk cId="1478280502" sldId="857"/>
            <ac:spMk id="3" creationId="{00000000-0000-0000-0000-000000000000}"/>
          </ac:spMkLst>
        </pc:spChg>
        <pc:spChg chg="mod">
          <ac:chgData name="Colby Hilton" userId="2d126f67-aced-49c3-9cfd-c12eca6e3509" providerId="ADAL" clId="{41D5B9C8-3BDB-4562-808F-90D165B8E0FE}" dt="2023-07-28T18:49:53.165" v="764" actId="207"/>
          <ac:spMkLst>
            <pc:docMk/>
            <pc:sldMk cId="1478280502" sldId="857"/>
            <ac:spMk id="7" creationId="{00000000-0000-0000-0000-000000000000}"/>
          </ac:spMkLst>
        </pc:spChg>
      </pc:sldChg>
      <pc:sldChg chg="modSp mod">
        <pc:chgData name="Colby Hilton" userId="2d126f67-aced-49c3-9cfd-c12eca6e3509" providerId="ADAL" clId="{41D5B9C8-3BDB-4562-808F-90D165B8E0FE}" dt="2023-07-28T18:36:09.187" v="701" actId="207"/>
        <pc:sldMkLst>
          <pc:docMk/>
          <pc:sldMk cId="3487457968" sldId="858"/>
        </pc:sldMkLst>
        <pc:spChg chg="mod">
          <ac:chgData name="Colby Hilton" userId="2d126f67-aced-49c3-9cfd-c12eca6e3509" providerId="ADAL" clId="{41D5B9C8-3BDB-4562-808F-90D165B8E0FE}" dt="2023-07-28T18:36:09.187" v="701" actId="207"/>
          <ac:spMkLst>
            <pc:docMk/>
            <pc:sldMk cId="3487457968" sldId="858"/>
            <ac:spMk id="3" creationId="{00000000-0000-0000-0000-000000000000}"/>
          </ac:spMkLst>
        </pc:spChg>
      </pc:sldChg>
      <pc:sldChg chg="addSp delSp modSp mod">
        <pc:chgData name="Colby Hilton" userId="2d126f67-aced-49c3-9cfd-c12eca6e3509" providerId="ADAL" clId="{41D5B9C8-3BDB-4562-808F-90D165B8E0FE}" dt="2023-07-27T21:37:49.219" v="418" actId="14100"/>
        <pc:sldMkLst>
          <pc:docMk/>
          <pc:sldMk cId="1009470436" sldId="872"/>
        </pc:sldMkLst>
        <pc:spChg chg="mod">
          <ac:chgData name="Colby Hilton" userId="2d126f67-aced-49c3-9cfd-c12eca6e3509" providerId="ADAL" clId="{41D5B9C8-3BDB-4562-808F-90D165B8E0FE}" dt="2023-07-27T21:36:51.070" v="408" actId="20577"/>
          <ac:spMkLst>
            <pc:docMk/>
            <pc:sldMk cId="1009470436" sldId="872"/>
            <ac:spMk id="8" creationId="{BD30C57C-0C2B-7897-F1F3-52F9C38834BA}"/>
          </ac:spMkLst>
        </pc:spChg>
        <pc:picChg chg="del mod">
          <ac:chgData name="Colby Hilton" userId="2d126f67-aced-49c3-9cfd-c12eca6e3509" providerId="ADAL" clId="{41D5B9C8-3BDB-4562-808F-90D165B8E0FE}" dt="2023-07-27T21:37:17.917" v="411" actId="21"/>
          <ac:picMkLst>
            <pc:docMk/>
            <pc:sldMk cId="1009470436" sldId="872"/>
            <ac:picMk id="5" creationId="{2E172A74-983C-2668-6110-3C1DAAC9E1CC}"/>
          </ac:picMkLst>
        </pc:picChg>
        <pc:picChg chg="add mod">
          <ac:chgData name="Colby Hilton" userId="2d126f67-aced-49c3-9cfd-c12eca6e3509" providerId="ADAL" clId="{41D5B9C8-3BDB-4562-808F-90D165B8E0FE}" dt="2023-07-27T21:37:49.219" v="418" actId="14100"/>
          <ac:picMkLst>
            <pc:docMk/>
            <pc:sldMk cId="1009470436" sldId="872"/>
            <ac:picMk id="6" creationId="{372025AF-521B-5C3B-B52D-9EB433C1F442}"/>
          </ac:picMkLst>
        </pc:picChg>
      </pc:sldChg>
      <pc:sldChg chg="addSp delSp modSp mod">
        <pc:chgData name="Colby Hilton" userId="2d126f67-aced-49c3-9cfd-c12eca6e3509" providerId="ADAL" clId="{41D5B9C8-3BDB-4562-808F-90D165B8E0FE}" dt="2023-07-27T21:47:55.691" v="425" actId="1076"/>
        <pc:sldMkLst>
          <pc:docMk/>
          <pc:sldMk cId="2393978737" sldId="874"/>
        </pc:sldMkLst>
        <pc:picChg chg="add mod">
          <ac:chgData name="Colby Hilton" userId="2d126f67-aced-49c3-9cfd-c12eca6e3509" providerId="ADAL" clId="{41D5B9C8-3BDB-4562-808F-90D165B8E0FE}" dt="2023-07-27T21:47:55.691" v="425" actId="1076"/>
          <ac:picMkLst>
            <pc:docMk/>
            <pc:sldMk cId="2393978737" sldId="874"/>
            <ac:picMk id="5" creationId="{1888C644-2609-849F-C5AC-DAA10F7191D2}"/>
          </ac:picMkLst>
        </pc:picChg>
        <pc:picChg chg="del">
          <ac:chgData name="Colby Hilton" userId="2d126f67-aced-49c3-9cfd-c12eca6e3509" providerId="ADAL" clId="{41D5B9C8-3BDB-4562-808F-90D165B8E0FE}" dt="2023-07-27T21:47:53.694" v="424" actId="21"/>
          <ac:picMkLst>
            <pc:docMk/>
            <pc:sldMk cId="2393978737" sldId="874"/>
            <ac:picMk id="6" creationId="{28EB68F9-955B-689D-3073-77EA76B4921B}"/>
          </ac:picMkLst>
        </pc:picChg>
      </pc:sldChg>
      <pc:sldChg chg="modSp mod">
        <pc:chgData name="Colby Hilton" userId="2d126f67-aced-49c3-9cfd-c12eca6e3509" providerId="ADAL" clId="{41D5B9C8-3BDB-4562-808F-90D165B8E0FE}" dt="2023-07-28T18:29:37.401" v="683" actId="207"/>
        <pc:sldMkLst>
          <pc:docMk/>
          <pc:sldMk cId="1799370125" sldId="875"/>
        </pc:sldMkLst>
        <pc:spChg chg="mod">
          <ac:chgData name="Colby Hilton" userId="2d126f67-aced-49c3-9cfd-c12eca6e3509" providerId="ADAL" clId="{41D5B9C8-3BDB-4562-808F-90D165B8E0FE}" dt="2023-07-28T18:29:37.401" v="683" actId="207"/>
          <ac:spMkLst>
            <pc:docMk/>
            <pc:sldMk cId="1799370125" sldId="875"/>
            <ac:spMk id="3" creationId="{00000000-0000-0000-0000-000000000000}"/>
          </ac:spMkLst>
        </pc:spChg>
      </pc:sldChg>
      <pc:sldChg chg="addSp modSp mod">
        <pc:chgData name="Colby Hilton" userId="2d126f67-aced-49c3-9cfd-c12eca6e3509" providerId="ADAL" clId="{41D5B9C8-3BDB-4562-808F-90D165B8E0FE}" dt="2023-08-01T16:47:52.919" v="1080" actId="1076"/>
        <pc:sldMkLst>
          <pc:docMk/>
          <pc:sldMk cId="1166689367" sldId="876"/>
        </pc:sldMkLst>
        <pc:spChg chg="add mod">
          <ac:chgData name="Colby Hilton" userId="2d126f67-aced-49c3-9cfd-c12eca6e3509" providerId="ADAL" clId="{41D5B9C8-3BDB-4562-808F-90D165B8E0FE}" dt="2023-08-01T16:47:49.808" v="1079" actId="20577"/>
          <ac:spMkLst>
            <pc:docMk/>
            <pc:sldMk cId="1166689367" sldId="876"/>
            <ac:spMk id="5" creationId="{E1A400CC-912F-B582-0712-58D22F270830}"/>
          </ac:spMkLst>
        </pc:spChg>
        <pc:spChg chg="mod">
          <ac:chgData name="Colby Hilton" userId="2d126f67-aced-49c3-9cfd-c12eca6e3509" providerId="ADAL" clId="{41D5B9C8-3BDB-4562-808F-90D165B8E0FE}" dt="2023-08-01T16:46:16.358" v="1017" actId="1076"/>
          <ac:spMkLst>
            <pc:docMk/>
            <pc:sldMk cId="1166689367" sldId="876"/>
            <ac:spMk id="7" creationId="{00000000-0000-0000-0000-000000000000}"/>
          </ac:spMkLst>
        </pc:spChg>
        <pc:spChg chg="mod">
          <ac:chgData name="Colby Hilton" userId="2d126f67-aced-49c3-9cfd-c12eca6e3509" providerId="ADAL" clId="{41D5B9C8-3BDB-4562-808F-90D165B8E0FE}" dt="2023-08-01T16:46:23.579" v="1019" actId="14100"/>
          <ac:spMkLst>
            <pc:docMk/>
            <pc:sldMk cId="1166689367" sldId="876"/>
            <ac:spMk id="13" creationId="{B1A60509-88AE-AE65-683F-46B807F51E39}"/>
          </ac:spMkLst>
        </pc:spChg>
        <pc:spChg chg="mod">
          <ac:chgData name="Colby Hilton" userId="2d126f67-aced-49c3-9cfd-c12eca6e3509" providerId="ADAL" clId="{41D5B9C8-3BDB-4562-808F-90D165B8E0FE}" dt="2023-08-01T16:46:30.257" v="1021" actId="1076"/>
          <ac:spMkLst>
            <pc:docMk/>
            <pc:sldMk cId="1166689367" sldId="876"/>
            <ac:spMk id="15" creationId="{7B8C2178-04E4-53D5-28C1-1096CFE20FDB}"/>
          </ac:spMkLst>
        </pc:spChg>
        <pc:spChg chg="mod">
          <ac:chgData name="Colby Hilton" userId="2d126f67-aced-49c3-9cfd-c12eca6e3509" providerId="ADAL" clId="{41D5B9C8-3BDB-4562-808F-90D165B8E0FE}" dt="2023-08-01T16:46:42.652" v="1027" actId="20577"/>
          <ac:spMkLst>
            <pc:docMk/>
            <pc:sldMk cId="1166689367" sldId="876"/>
            <ac:spMk id="16" creationId="{BA28FF92-BB1F-9C62-37AC-17C8C685625D}"/>
          </ac:spMkLst>
        </pc:spChg>
        <pc:spChg chg="mod">
          <ac:chgData name="Colby Hilton" userId="2d126f67-aced-49c3-9cfd-c12eca6e3509" providerId="ADAL" clId="{41D5B9C8-3BDB-4562-808F-90D165B8E0FE}" dt="2023-08-01T16:46:26.823" v="1020" actId="1076"/>
          <ac:spMkLst>
            <pc:docMk/>
            <pc:sldMk cId="1166689367" sldId="876"/>
            <ac:spMk id="17" creationId="{EF9A803A-A759-3ED1-D94D-AE680B6C58D2}"/>
          </ac:spMkLst>
        </pc:spChg>
        <pc:picChg chg="add mod">
          <ac:chgData name="Colby Hilton" userId="2d126f67-aced-49c3-9cfd-c12eca6e3509" providerId="ADAL" clId="{41D5B9C8-3BDB-4562-808F-90D165B8E0FE}" dt="2023-08-01T16:47:52.919" v="1080" actId="1076"/>
          <ac:picMkLst>
            <pc:docMk/>
            <pc:sldMk cId="1166689367" sldId="876"/>
            <ac:picMk id="4" creationId="{746CEBC4-5946-CE21-9E09-571075149AFA}"/>
          </ac:picMkLst>
        </pc:picChg>
      </pc:sldChg>
      <pc:sldChg chg="modSp mod">
        <pc:chgData name="Colby Hilton" userId="2d126f67-aced-49c3-9cfd-c12eca6e3509" providerId="ADAL" clId="{41D5B9C8-3BDB-4562-808F-90D165B8E0FE}" dt="2023-07-28T18:42:40.816" v="739" actId="20577"/>
        <pc:sldMkLst>
          <pc:docMk/>
          <pc:sldMk cId="3835701314" sldId="878"/>
        </pc:sldMkLst>
        <pc:spChg chg="mod">
          <ac:chgData name="Colby Hilton" userId="2d126f67-aced-49c3-9cfd-c12eca6e3509" providerId="ADAL" clId="{41D5B9C8-3BDB-4562-808F-90D165B8E0FE}" dt="2023-07-28T18:42:40.816" v="739" actId="20577"/>
          <ac:spMkLst>
            <pc:docMk/>
            <pc:sldMk cId="3835701314" sldId="878"/>
            <ac:spMk id="7" creationId="{00000000-0000-0000-0000-000000000000}"/>
          </ac:spMkLst>
        </pc:spChg>
      </pc:sldChg>
      <pc:sldChg chg="modSp del mod">
        <pc:chgData name="Colby Hilton" userId="2d126f67-aced-49c3-9cfd-c12eca6e3509" providerId="ADAL" clId="{41D5B9C8-3BDB-4562-808F-90D165B8E0FE}" dt="2023-07-28T18:16:17.884" v="673" actId="2696"/>
        <pc:sldMkLst>
          <pc:docMk/>
          <pc:sldMk cId="1249866014" sldId="879"/>
        </pc:sldMkLst>
        <pc:spChg chg="mod">
          <ac:chgData name="Colby Hilton" userId="2d126f67-aced-49c3-9cfd-c12eca6e3509" providerId="ADAL" clId="{41D5B9C8-3BDB-4562-808F-90D165B8E0FE}" dt="2023-07-27T21:59:28.413" v="640" actId="20577"/>
          <ac:spMkLst>
            <pc:docMk/>
            <pc:sldMk cId="1249866014" sldId="879"/>
            <ac:spMk id="5" creationId="{E4EDE89F-24BB-4BEF-9C0D-8BB08FFC9993}"/>
          </ac:spMkLst>
        </pc:spChg>
      </pc:sldChg>
      <pc:sldChg chg="modSp add mod">
        <pc:chgData name="Colby Hilton" userId="2d126f67-aced-49c3-9cfd-c12eca6e3509" providerId="ADAL" clId="{41D5B9C8-3BDB-4562-808F-90D165B8E0FE}" dt="2023-07-28T18:51:00.600" v="768" actId="20577"/>
        <pc:sldMkLst>
          <pc:docMk/>
          <pc:sldMk cId="3230017007" sldId="879"/>
        </pc:sldMkLst>
        <pc:spChg chg="mod">
          <ac:chgData name="Colby Hilton" userId="2d126f67-aced-49c3-9cfd-c12eca6e3509" providerId="ADAL" clId="{41D5B9C8-3BDB-4562-808F-90D165B8E0FE}" dt="2023-07-28T18:51:00.600" v="768" actId="20577"/>
          <ac:spMkLst>
            <pc:docMk/>
            <pc:sldMk cId="3230017007" sldId="879"/>
            <ac:spMk id="5" creationId="{E4EDE89F-24BB-4BEF-9C0D-8BB08FFC9993}"/>
          </ac:spMkLst>
        </pc:spChg>
      </pc:sldChg>
      <pc:sldChg chg="add del">
        <pc:chgData name="Colby Hilton" userId="2d126f67-aced-49c3-9cfd-c12eca6e3509" providerId="ADAL" clId="{41D5B9C8-3BDB-4562-808F-90D165B8E0FE}" dt="2023-07-28T18:18:12.642" v="675" actId="2696"/>
        <pc:sldMkLst>
          <pc:docMk/>
          <pc:sldMk cId="3969016684" sldId="879"/>
        </pc:sldMkLst>
      </pc:sldChg>
      <pc:sldChg chg="modSp del mod">
        <pc:chgData name="Colby Hilton" userId="2d126f67-aced-49c3-9cfd-c12eca6e3509" providerId="ADAL" clId="{41D5B9C8-3BDB-4562-808F-90D165B8E0FE}" dt="2023-07-28T18:18:30.398" v="677" actId="2696"/>
        <pc:sldMkLst>
          <pc:docMk/>
          <pc:sldMk cId="476082203" sldId="882"/>
        </pc:sldMkLst>
        <pc:spChg chg="mod">
          <ac:chgData name="Colby Hilton" userId="2d126f67-aced-49c3-9cfd-c12eca6e3509" providerId="ADAL" clId="{41D5B9C8-3BDB-4562-808F-90D165B8E0FE}" dt="2023-07-27T22:00:16.396" v="641" actId="207"/>
          <ac:spMkLst>
            <pc:docMk/>
            <pc:sldMk cId="476082203" sldId="882"/>
            <ac:spMk id="3" creationId="{00000000-0000-0000-0000-000000000000}"/>
          </ac:spMkLst>
        </pc:spChg>
      </pc:sldChg>
      <pc:sldChg chg="add">
        <pc:chgData name="Colby Hilton" userId="2d126f67-aced-49c3-9cfd-c12eca6e3509" providerId="ADAL" clId="{41D5B9C8-3BDB-4562-808F-90D165B8E0FE}" dt="2023-07-28T18:18:32.457" v="678"/>
        <pc:sldMkLst>
          <pc:docMk/>
          <pc:sldMk cId="1792545399" sldId="882"/>
        </pc:sldMkLst>
      </pc:sldChg>
      <pc:sldChg chg="addSp modSp mod">
        <pc:chgData name="Colby Hilton" userId="2d126f67-aced-49c3-9cfd-c12eca6e3509" providerId="ADAL" clId="{41D5B9C8-3BDB-4562-808F-90D165B8E0FE}" dt="2023-07-28T20:03:35.762" v="798" actId="14100"/>
        <pc:sldMkLst>
          <pc:docMk/>
          <pc:sldMk cId="478804539" sldId="883"/>
        </pc:sldMkLst>
        <pc:spChg chg="mod">
          <ac:chgData name="Colby Hilton" userId="2d126f67-aced-49c3-9cfd-c12eca6e3509" providerId="ADAL" clId="{41D5B9C8-3BDB-4562-808F-90D165B8E0FE}" dt="2023-07-28T18:19:30.505" v="680" actId="207"/>
          <ac:spMkLst>
            <pc:docMk/>
            <pc:sldMk cId="478804539" sldId="883"/>
            <ac:spMk id="3" creationId="{00000000-0000-0000-0000-000000000000}"/>
          </ac:spMkLst>
        </pc:spChg>
        <pc:spChg chg="mod">
          <ac:chgData name="Colby Hilton" userId="2d126f67-aced-49c3-9cfd-c12eca6e3509" providerId="ADAL" clId="{41D5B9C8-3BDB-4562-808F-90D165B8E0FE}" dt="2023-07-28T20:03:23.885" v="795" actId="1076"/>
          <ac:spMkLst>
            <pc:docMk/>
            <pc:sldMk cId="478804539" sldId="883"/>
            <ac:spMk id="6" creationId="{59D849AA-9D98-C192-490A-74DD5C015744}"/>
          </ac:spMkLst>
        </pc:spChg>
        <pc:spChg chg="mod">
          <ac:chgData name="Colby Hilton" userId="2d126f67-aced-49c3-9cfd-c12eca6e3509" providerId="ADAL" clId="{41D5B9C8-3BDB-4562-808F-90D165B8E0FE}" dt="2023-07-28T20:03:15.462" v="792" actId="1076"/>
          <ac:spMkLst>
            <pc:docMk/>
            <pc:sldMk cId="478804539" sldId="883"/>
            <ac:spMk id="8" creationId="{D7D4B88D-690D-4608-AA28-6098D148B2BF}"/>
          </ac:spMkLst>
        </pc:spChg>
        <pc:picChg chg="add mod">
          <ac:chgData name="Colby Hilton" userId="2d126f67-aced-49c3-9cfd-c12eca6e3509" providerId="ADAL" clId="{41D5B9C8-3BDB-4562-808F-90D165B8E0FE}" dt="2023-07-28T20:03:35.762" v="798" actId="14100"/>
          <ac:picMkLst>
            <pc:docMk/>
            <pc:sldMk cId="478804539" sldId="883"/>
            <ac:picMk id="7" creationId="{7CC05C3F-E169-2C01-C58F-55DB2198E410}"/>
          </ac:picMkLst>
        </pc:picChg>
      </pc:sldChg>
      <pc:sldChg chg="modSp add mod">
        <pc:chgData name="Colby Hilton" userId="2d126f67-aced-49c3-9cfd-c12eca6e3509" providerId="ADAL" clId="{41D5B9C8-3BDB-4562-808F-90D165B8E0FE}" dt="2023-08-01T16:43:08.466" v="1003" actId="207"/>
        <pc:sldMkLst>
          <pc:docMk/>
          <pc:sldMk cId="2692038328" sldId="886"/>
        </pc:sldMkLst>
        <pc:spChg chg="mod">
          <ac:chgData name="Colby Hilton" userId="2d126f67-aced-49c3-9cfd-c12eca6e3509" providerId="ADAL" clId="{41D5B9C8-3BDB-4562-808F-90D165B8E0FE}" dt="2023-08-01T16:43:08.466" v="1003" actId="207"/>
          <ac:spMkLst>
            <pc:docMk/>
            <pc:sldMk cId="2692038328" sldId="886"/>
            <ac:spMk id="5" creationId="{E4EDE89F-24BB-4BEF-9C0D-8BB08FFC9993}"/>
          </ac:spMkLst>
        </pc:spChg>
      </pc:sldChg>
      <pc:sldChg chg="modSp mod">
        <pc:chgData name="Colby Hilton" userId="2d126f67-aced-49c3-9cfd-c12eca6e3509" providerId="ADAL" clId="{41D5B9C8-3BDB-4562-808F-90D165B8E0FE}" dt="2023-07-28T18:25:23.599" v="682" actId="20577"/>
        <pc:sldMkLst>
          <pc:docMk/>
          <pc:sldMk cId="2373663273" sldId="887"/>
        </pc:sldMkLst>
        <pc:spChg chg="mod">
          <ac:chgData name="Colby Hilton" userId="2d126f67-aced-49c3-9cfd-c12eca6e3509" providerId="ADAL" clId="{41D5B9C8-3BDB-4562-808F-90D165B8E0FE}" dt="2023-07-28T18:25:23.599" v="682" actId="20577"/>
          <ac:spMkLst>
            <pc:docMk/>
            <pc:sldMk cId="2373663273" sldId="887"/>
            <ac:spMk id="5" creationId="{E4EDE89F-24BB-4BEF-9C0D-8BB08FFC9993}"/>
          </ac:spMkLst>
        </pc:spChg>
      </pc:sldChg>
      <pc:sldChg chg="addSp delSp modSp mod">
        <pc:chgData name="Colby Hilton" userId="2d126f67-aced-49c3-9cfd-c12eca6e3509" providerId="ADAL" clId="{41D5B9C8-3BDB-4562-808F-90D165B8E0FE}" dt="2023-07-28T18:49:18.734" v="751" actId="207"/>
        <pc:sldMkLst>
          <pc:docMk/>
          <pc:sldMk cId="3272547711" sldId="888"/>
        </pc:sldMkLst>
        <pc:spChg chg="mod">
          <ac:chgData name="Colby Hilton" userId="2d126f67-aced-49c3-9cfd-c12eca6e3509" providerId="ADAL" clId="{41D5B9C8-3BDB-4562-808F-90D165B8E0FE}" dt="2023-07-28T18:49:18.734" v="751" actId="207"/>
          <ac:spMkLst>
            <pc:docMk/>
            <pc:sldMk cId="3272547711" sldId="888"/>
            <ac:spMk id="3" creationId="{00000000-0000-0000-0000-000000000000}"/>
          </ac:spMkLst>
        </pc:spChg>
        <pc:spChg chg="mod">
          <ac:chgData name="Colby Hilton" userId="2d126f67-aced-49c3-9cfd-c12eca6e3509" providerId="ADAL" clId="{41D5B9C8-3BDB-4562-808F-90D165B8E0FE}" dt="2023-07-28T18:36:00.896" v="700" actId="14100"/>
          <ac:spMkLst>
            <pc:docMk/>
            <pc:sldMk cId="3272547711" sldId="888"/>
            <ac:spMk id="7" creationId="{00000000-0000-0000-0000-000000000000}"/>
          </ac:spMkLst>
        </pc:spChg>
        <pc:picChg chg="add mod">
          <ac:chgData name="Colby Hilton" userId="2d126f67-aced-49c3-9cfd-c12eca6e3509" providerId="ADAL" clId="{41D5B9C8-3BDB-4562-808F-90D165B8E0FE}" dt="2023-07-28T18:35:57.828" v="699" actId="14100"/>
          <ac:picMkLst>
            <pc:docMk/>
            <pc:sldMk cId="3272547711" sldId="888"/>
            <ac:picMk id="5" creationId="{1FCCDFD3-F604-B5B1-5332-7BAEC04D87A3}"/>
          </ac:picMkLst>
        </pc:picChg>
        <pc:picChg chg="del">
          <ac:chgData name="Colby Hilton" userId="2d126f67-aced-49c3-9cfd-c12eca6e3509" providerId="ADAL" clId="{41D5B9C8-3BDB-4562-808F-90D165B8E0FE}" dt="2023-07-28T18:35:50.496" v="696" actId="21"/>
          <ac:picMkLst>
            <pc:docMk/>
            <pc:sldMk cId="3272547711" sldId="888"/>
            <ac:picMk id="6" creationId="{D4345BD4-B53E-48CB-B6F2-BCF2C72910C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6"/>
            <a:ext cx="3011488" cy="461962"/>
          </a:xfrm>
          <a:prstGeom prst="rect">
            <a:avLst/>
          </a:prstGeom>
        </p:spPr>
        <p:txBody>
          <a:bodyPr vert="horz" lIns="91357" tIns="45679" rIns="91357" bIns="45679" rtlCol="0"/>
          <a:lstStyle>
            <a:lvl1pPr algn="l">
              <a:defRPr sz="1100"/>
            </a:lvl1pPr>
          </a:lstStyle>
          <a:p>
            <a:endParaRPr lang="en-US"/>
          </a:p>
        </p:txBody>
      </p:sp>
      <p:sp>
        <p:nvSpPr>
          <p:cNvPr id="3" name="Date Placeholder 2"/>
          <p:cNvSpPr>
            <a:spLocks noGrp="1"/>
          </p:cNvSpPr>
          <p:nvPr>
            <p:ph type="dt" sz="quarter" idx="1"/>
          </p:nvPr>
        </p:nvSpPr>
        <p:spPr>
          <a:xfrm>
            <a:off x="3937001" y="6"/>
            <a:ext cx="3011488" cy="461962"/>
          </a:xfrm>
          <a:prstGeom prst="rect">
            <a:avLst/>
          </a:prstGeom>
        </p:spPr>
        <p:txBody>
          <a:bodyPr vert="horz" lIns="91357" tIns="45679" rIns="91357" bIns="45679" rtlCol="0"/>
          <a:lstStyle>
            <a:lvl1pPr algn="r">
              <a:defRPr sz="1100"/>
            </a:lvl1pPr>
          </a:lstStyle>
          <a:p>
            <a:fld id="{6F5A32EE-16EE-4E03-A693-4D61093C7939}" type="datetimeFigureOut">
              <a:rPr lang="en-US" smtClean="0"/>
              <a:t>8/1/2023</a:t>
            </a:fld>
            <a:endParaRPr lang="en-US"/>
          </a:p>
        </p:txBody>
      </p:sp>
      <p:sp>
        <p:nvSpPr>
          <p:cNvPr id="4" name="Footer Placeholder 3"/>
          <p:cNvSpPr>
            <a:spLocks noGrp="1"/>
          </p:cNvSpPr>
          <p:nvPr>
            <p:ph type="ftr" sz="quarter" idx="2"/>
          </p:nvPr>
        </p:nvSpPr>
        <p:spPr>
          <a:xfrm>
            <a:off x="2" y="8772533"/>
            <a:ext cx="3011488" cy="461962"/>
          </a:xfrm>
          <a:prstGeom prst="rect">
            <a:avLst/>
          </a:prstGeom>
        </p:spPr>
        <p:txBody>
          <a:bodyPr vert="horz" lIns="91357" tIns="45679" rIns="91357" bIns="45679" rtlCol="0" anchor="b"/>
          <a:lstStyle>
            <a:lvl1pPr algn="l">
              <a:defRPr sz="1100"/>
            </a:lvl1pPr>
          </a:lstStyle>
          <a:p>
            <a:endParaRPr lang="en-US"/>
          </a:p>
        </p:txBody>
      </p:sp>
      <p:sp>
        <p:nvSpPr>
          <p:cNvPr id="5" name="Slide Number Placeholder 4"/>
          <p:cNvSpPr>
            <a:spLocks noGrp="1"/>
          </p:cNvSpPr>
          <p:nvPr>
            <p:ph type="sldNum" sz="quarter" idx="3"/>
          </p:nvPr>
        </p:nvSpPr>
        <p:spPr>
          <a:xfrm>
            <a:off x="3937001" y="8772533"/>
            <a:ext cx="3011488" cy="461962"/>
          </a:xfrm>
          <a:prstGeom prst="rect">
            <a:avLst/>
          </a:prstGeom>
        </p:spPr>
        <p:txBody>
          <a:bodyPr vert="horz" lIns="91357" tIns="45679" rIns="91357" bIns="45679" rtlCol="0" anchor="b"/>
          <a:lstStyle>
            <a:lvl1pPr algn="r">
              <a:defRPr sz="1100"/>
            </a:lvl1pPr>
          </a:lstStyle>
          <a:p>
            <a:fld id="{04B648BE-5BC1-4F4B-AF05-0D1401057DF7}" type="slidenum">
              <a:rPr lang="en-US" smtClean="0"/>
              <a:t>‹#›</a:t>
            </a:fld>
            <a:endParaRPr lang="en-US"/>
          </a:p>
        </p:txBody>
      </p:sp>
    </p:spTree>
    <p:extLst>
      <p:ext uri="{BB962C8B-B14F-4D97-AF65-F5344CB8AC3E}">
        <p14:creationId xmlns:p14="http://schemas.microsoft.com/office/powerpoint/2010/main" val="2732532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5"/>
            <a:ext cx="3012329" cy="462118"/>
          </a:xfrm>
          <a:prstGeom prst="rect">
            <a:avLst/>
          </a:prstGeom>
        </p:spPr>
        <p:txBody>
          <a:bodyPr vert="horz" lIns="90677" tIns="45339" rIns="90677" bIns="45339" rtlCol="0"/>
          <a:lstStyle>
            <a:lvl1pPr algn="l">
              <a:defRPr sz="1100"/>
            </a:lvl1pPr>
          </a:lstStyle>
          <a:p>
            <a:endParaRPr lang="en-US"/>
          </a:p>
        </p:txBody>
      </p:sp>
      <p:sp>
        <p:nvSpPr>
          <p:cNvPr id="3" name="Date Placeholder 2"/>
          <p:cNvSpPr>
            <a:spLocks noGrp="1"/>
          </p:cNvSpPr>
          <p:nvPr>
            <p:ph type="dt" idx="1"/>
          </p:nvPr>
        </p:nvSpPr>
        <p:spPr>
          <a:xfrm>
            <a:off x="3936184" y="5"/>
            <a:ext cx="3012329" cy="462118"/>
          </a:xfrm>
          <a:prstGeom prst="rect">
            <a:avLst/>
          </a:prstGeom>
        </p:spPr>
        <p:txBody>
          <a:bodyPr vert="horz" lIns="90677" tIns="45339" rIns="90677" bIns="45339" rtlCol="0"/>
          <a:lstStyle>
            <a:lvl1pPr algn="r">
              <a:defRPr sz="1100"/>
            </a:lvl1pPr>
          </a:lstStyle>
          <a:p>
            <a:fld id="{BF02A2D4-6D03-4BCA-8DD6-19D0ABFA41B0}" type="datetimeFigureOut">
              <a:rPr lang="en-US" smtClean="0"/>
              <a:pPr/>
              <a:t>8/1/2023</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0677" tIns="45339" rIns="90677" bIns="45339" rtlCol="0" anchor="ctr"/>
          <a:lstStyle/>
          <a:p>
            <a:endParaRPr lang="en-US"/>
          </a:p>
        </p:txBody>
      </p:sp>
      <p:sp>
        <p:nvSpPr>
          <p:cNvPr id="5" name="Notes Placeholder 4"/>
          <p:cNvSpPr>
            <a:spLocks noGrp="1"/>
          </p:cNvSpPr>
          <p:nvPr>
            <p:ph type="body" sz="quarter" idx="3"/>
          </p:nvPr>
        </p:nvSpPr>
        <p:spPr>
          <a:xfrm>
            <a:off x="695647" y="4387779"/>
            <a:ext cx="5558801" cy="4155919"/>
          </a:xfrm>
          <a:prstGeom prst="rect">
            <a:avLst/>
          </a:prstGeom>
        </p:spPr>
        <p:txBody>
          <a:bodyPr vert="horz" lIns="90677" tIns="45339" rIns="90677" bIns="453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8772384"/>
            <a:ext cx="3012329" cy="462118"/>
          </a:xfrm>
          <a:prstGeom prst="rect">
            <a:avLst/>
          </a:prstGeom>
        </p:spPr>
        <p:txBody>
          <a:bodyPr vert="horz" lIns="90677" tIns="45339" rIns="90677" bIns="45339" rtlCol="0" anchor="b"/>
          <a:lstStyle>
            <a:lvl1pPr algn="l">
              <a:defRPr sz="1100"/>
            </a:lvl1pPr>
          </a:lstStyle>
          <a:p>
            <a:endParaRPr lang="en-US"/>
          </a:p>
        </p:txBody>
      </p:sp>
      <p:sp>
        <p:nvSpPr>
          <p:cNvPr id="7" name="Slide Number Placeholder 6"/>
          <p:cNvSpPr>
            <a:spLocks noGrp="1"/>
          </p:cNvSpPr>
          <p:nvPr>
            <p:ph type="sldNum" sz="quarter" idx="5"/>
          </p:nvPr>
        </p:nvSpPr>
        <p:spPr>
          <a:xfrm>
            <a:off x="3936184" y="8772384"/>
            <a:ext cx="3012329" cy="462118"/>
          </a:xfrm>
          <a:prstGeom prst="rect">
            <a:avLst/>
          </a:prstGeom>
        </p:spPr>
        <p:txBody>
          <a:bodyPr vert="horz" lIns="90677" tIns="45339" rIns="90677" bIns="45339" rtlCol="0" anchor="b"/>
          <a:lstStyle>
            <a:lvl1pPr algn="r">
              <a:defRPr sz="1100"/>
            </a:lvl1pPr>
          </a:lstStyle>
          <a:p>
            <a:fld id="{D5162454-2E07-4227-9C80-332091E50B82}" type="slidenum">
              <a:rPr lang="en-US" smtClean="0"/>
              <a:pPr/>
              <a:t>‹#›</a:t>
            </a:fld>
            <a:endParaRPr lang="en-US"/>
          </a:p>
        </p:txBody>
      </p:sp>
    </p:spTree>
    <p:extLst>
      <p:ext uri="{BB962C8B-B14F-4D97-AF65-F5344CB8AC3E}">
        <p14:creationId xmlns:p14="http://schemas.microsoft.com/office/powerpoint/2010/main" val="4116104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Colby</a:t>
            </a:r>
          </a:p>
        </p:txBody>
      </p:sp>
      <p:sp>
        <p:nvSpPr>
          <p:cNvPr id="4" name="Slide Number Placeholder 3"/>
          <p:cNvSpPr>
            <a:spLocks noGrp="1"/>
          </p:cNvSpPr>
          <p:nvPr>
            <p:ph type="sldNum" sz="quarter" idx="10"/>
          </p:nvPr>
        </p:nvSpPr>
        <p:spPr/>
        <p:txBody>
          <a:bodyPr/>
          <a:lstStyle/>
          <a:p>
            <a:fld id="{D5162454-2E07-4227-9C80-332091E50B82}" type="slidenum">
              <a:rPr lang="en-US" smtClean="0"/>
              <a:pPr/>
              <a:t>1</a:t>
            </a:fld>
            <a:endParaRPr lang="en-US"/>
          </a:p>
        </p:txBody>
      </p:sp>
    </p:spTree>
    <p:extLst>
      <p:ext uri="{BB962C8B-B14F-4D97-AF65-F5344CB8AC3E}">
        <p14:creationId xmlns:p14="http://schemas.microsoft.com/office/powerpoint/2010/main" val="2024469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13</a:t>
            </a:fld>
            <a:endParaRPr lang="en-US"/>
          </a:p>
        </p:txBody>
      </p:sp>
    </p:spTree>
    <p:extLst>
      <p:ext uri="{BB962C8B-B14F-4D97-AF65-F5344CB8AC3E}">
        <p14:creationId xmlns:p14="http://schemas.microsoft.com/office/powerpoint/2010/main" val="13303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ANGEL</a:t>
            </a:r>
          </a:p>
        </p:txBody>
      </p:sp>
      <p:sp>
        <p:nvSpPr>
          <p:cNvPr id="4" name="Slide Number Placeholder 3"/>
          <p:cNvSpPr>
            <a:spLocks noGrp="1"/>
          </p:cNvSpPr>
          <p:nvPr>
            <p:ph type="sldNum" sz="quarter" idx="5"/>
          </p:nvPr>
        </p:nvSpPr>
        <p:spPr/>
        <p:txBody>
          <a:bodyPr/>
          <a:lstStyle/>
          <a:p>
            <a:fld id="{D5162454-2E07-4227-9C80-332091E50B82}" type="slidenum">
              <a:rPr lang="en-US" smtClean="0"/>
              <a:pPr/>
              <a:t>14</a:t>
            </a:fld>
            <a:endParaRPr lang="en-US"/>
          </a:p>
        </p:txBody>
      </p:sp>
    </p:spTree>
    <p:extLst>
      <p:ext uri="{BB962C8B-B14F-4D97-AF65-F5344CB8AC3E}">
        <p14:creationId xmlns:p14="http://schemas.microsoft.com/office/powerpoint/2010/main" val="176680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16</a:t>
            </a:fld>
            <a:endParaRPr lang="en-US"/>
          </a:p>
        </p:txBody>
      </p:sp>
    </p:spTree>
    <p:extLst>
      <p:ext uri="{BB962C8B-B14F-4D97-AF65-F5344CB8AC3E}">
        <p14:creationId xmlns:p14="http://schemas.microsoft.com/office/powerpoint/2010/main" val="84251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17</a:t>
            </a:fld>
            <a:endParaRPr lang="en-US"/>
          </a:p>
        </p:txBody>
      </p:sp>
    </p:spTree>
    <p:extLst>
      <p:ext uri="{BB962C8B-B14F-4D97-AF65-F5344CB8AC3E}">
        <p14:creationId xmlns:p14="http://schemas.microsoft.com/office/powerpoint/2010/main" val="1416331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18</a:t>
            </a:fld>
            <a:endParaRPr lang="en-US"/>
          </a:p>
        </p:txBody>
      </p:sp>
    </p:spTree>
    <p:extLst>
      <p:ext uri="{BB962C8B-B14F-4D97-AF65-F5344CB8AC3E}">
        <p14:creationId xmlns:p14="http://schemas.microsoft.com/office/powerpoint/2010/main" val="341205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Clayton</a:t>
            </a:r>
          </a:p>
        </p:txBody>
      </p:sp>
      <p:sp>
        <p:nvSpPr>
          <p:cNvPr id="4" name="Slide Number Placeholder 3"/>
          <p:cNvSpPr>
            <a:spLocks noGrp="1"/>
          </p:cNvSpPr>
          <p:nvPr>
            <p:ph type="sldNum" sz="quarter" idx="5"/>
          </p:nvPr>
        </p:nvSpPr>
        <p:spPr/>
        <p:txBody>
          <a:bodyPr/>
          <a:lstStyle/>
          <a:p>
            <a:fld id="{D5162454-2E07-4227-9C80-332091E50B82}" type="slidenum">
              <a:rPr lang="en-US" smtClean="0"/>
              <a:pPr/>
              <a:t>19</a:t>
            </a:fld>
            <a:endParaRPr lang="en-US"/>
          </a:p>
        </p:txBody>
      </p:sp>
    </p:spTree>
    <p:extLst>
      <p:ext uri="{BB962C8B-B14F-4D97-AF65-F5344CB8AC3E}">
        <p14:creationId xmlns:p14="http://schemas.microsoft.com/office/powerpoint/2010/main" val="225935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62454-2E07-4227-9C80-332091E50B82}" type="slidenum">
              <a:rPr lang="en-US" smtClean="0"/>
              <a:pPr/>
              <a:t>20</a:t>
            </a:fld>
            <a:endParaRPr lang="en-US"/>
          </a:p>
        </p:txBody>
      </p:sp>
    </p:spTree>
    <p:extLst>
      <p:ext uri="{BB962C8B-B14F-4D97-AF65-F5344CB8AC3E}">
        <p14:creationId xmlns:p14="http://schemas.microsoft.com/office/powerpoint/2010/main" val="1205019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24</a:t>
            </a:fld>
            <a:endParaRPr lang="en-US"/>
          </a:p>
        </p:txBody>
      </p:sp>
    </p:spTree>
    <p:extLst>
      <p:ext uri="{BB962C8B-B14F-4D97-AF65-F5344CB8AC3E}">
        <p14:creationId xmlns:p14="http://schemas.microsoft.com/office/powerpoint/2010/main" val="3044759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CLAYTON</a:t>
            </a:r>
          </a:p>
        </p:txBody>
      </p:sp>
      <p:sp>
        <p:nvSpPr>
          <p:cNvPr id="4" name="Slide Number Placeholder 3"/>
          <p:cNvSpPr>
            <a:spLocks noGrp="1"/>
          </p:cNvSpPr>
          <p:nvPr>
            <p:ph type="sldNum" sz="quarter" idx="5"/>
          </p:nvPr>
        </p:nvSpPr>
        <p:spPr/>
        <p:txBody>
          <a:bodyPr/>
          <a:lstStyle/>
          <a:p>
            <a:fld id="{D5162454-2E07-4227-9C80-332091E50B82}" type="slidenum">
              <a:rPr lang="en-US" smtClean="0"/>
              <a:pPr/>
              <a:t>28</a:t>
            </a:fld>
            <a:endParaRPr lang="en-US"/>
          </a:p>
        </p:txBody>
      </p:sp>
    </p:spTree>
    <p:extLst>
      <p:ext uri="{BB962C8B-B14F-4D97-AF65-F5344CB8AC3E}">
        <p14:creationId xmlns:p14="http://schemas.microsoft.com/office/powerpoint/2010/main" val="151182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32</a:t>
            </a:fld>
            <a:endParaRPr lang="en-US"/>
          </a:p>
        </p:txBody>
      </p:sp>
    </p:spTree>
    <p:extLst>
      <p:ext uri="{BB962C8B-B14F-4D97-AF65-F5344CB8AC3E}">
        <p14:creationId xmlns:p14="http://schemas.microsoft.com/office/powerpoint/2010/main" val="252365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Colby</a:t>
            </a:r>
          </a:p>
        </p:txBody>
      </p:sp>
      <p:sp>
        <p:nvSpPr>
          <p:cNvPr id="4" name="Slide Number Placeholder 3"/>
          <p:cNvSpPr>
            <a:spLocks noGrp="1"/>
          </p:cNvSpPr>
          <p:nvPr>
            <p:ph type="sldNum" sz="quarter" idx="10"/>
          </p:nvPr>
        </p:nvSpPr>
        <p:spPr/>
        <p:txBody>
          <a:bodyPr/>
          <a:lstStyle/>
          <a:p>
            <a:fld id="{D5162454-2E07-4227-9C80-332091E50B82}" type="slidenum">
              <a:rPr lang="en-US" smtClean="0"/>
              <a:pPr/>
              <a:t>2</a:t>
            </a:fld>
            <a:endParaRPr lang="en-US"/>
          </a:p>
        </p:txBody>
      </p:sp>
    </p:spTree>
    <p:extLst>
      <p:ext uri="{BB962C8B-B14F-4D97-AF65-F5344CB8AC3E}">
        <p14:creationId xmlns:p14="http://schemas.microsoft.com/office/powerpoint/2010/main" val="24883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62454-2E07-4227-9C80-332091E50B82}" type="slidenum">
              <a:rPr lang="en-US" smtClean="0"/>
              <a:pPr/>
              <a:t>36</a:t>
            </a:fld>
            <a:endParaRPr lang="en-US"/>
          </a:p>
        </p:txBody>
      </p:sp>
    </p:spTree>
    <p:extLst>
      <p:ext uri="{BB962C8B-B14F-4D97-AF65-F5344CB8AC3E}">
        <p14:creationId xmlns:p14="http://schemas.microsoft.com/office/powerpoint/2010/main" val="24113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2DB7C4-690E-4B46-9D1C-7F062C45054C}" type="slidenum">
              <a:rPr lang="en-US" smtClean="0"/>
              <a:pPr/>
              <a:t>37</a:t>
            </a:fld>
            <a:endParaRPr lang="en-US"/>
          </a:p>
        </p:txBody>
      </p:sp>
    </p:spTree>
    <p:extLst>
      <p:ext uri="{BB962C8B-B14F-4D97-AF65-F5344CB8AC3E}">
        <p14:creationId xmlns:p14="http://schemas.microsoft.com/office/powerpoint/2010/main" val="4292213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62454-2E07-4227-9C80-332091E50B82}" type="slidenum">
              <a:rPr lang="en-US" smtClean="0"/>
              <a:pPr/>
              <a:t>38</a:t>
            </a:fld>
            <a:endParaRPr lang="en-US"/>
          </a:p>
        </p:txBody>
      </p:sp>
    </p:spTree>
    <p:extLst>
      <p:ext uri="{BB962C8B-B14F-4D97-AF65-F5344CB8AC3E}">
        <p14:creationId xmlns:p14="http://schemas.microsoft.com/office/powerpoint/2010/main" val="223904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Colby</a:t>
            </a:r>
          </a:p>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3</a:t>
            </a:fld>
            <a:endParaRPr lang="en-US"/>
          </a:p>
        </p:txBody>
      </p:sp>
    </p:spTree>
    <p:extLst>
      <p:ext uri="{BB962C8B-B14F-4D97-AF65-F5344CB8AC3E}">
        <p14:creationId xmlns:p14="http://schemas.microsoft.com/office/powerpoint/2010/main" val="398318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Colby</a:t>
            </a:r>
          </a:p>
          <a:p>
            <a:endParaRPr lang="en-US"/>
          </a:p>
        </p:txBody>
      </p:sp>
      <p:sp>
        <p:nvSpPr>
          <p:cNvPr id="4" name="Slide Number Placeholder 3"/>
          <p:cNvSpPr>
            <a:spLocks noGrp="1"/>
          </p:cNvSpPr>
          <p:nvPr>
            <p:ph type="sldNum" sz="quarter" idx="10"/>
          </p:nvPr>
        </p:nvSpPr>
        <p:spPr/>
        <p:txBody>
          <a:bodyPr/>
          <a:lstStyle/>
          <a:p>
            <a:fld id="{D5162454-2E07-4227-9C80-332091E50B82}" type="slidenum">
              <a:rPr lang="en-US" smtClean="0"/>
              <a:pPr/>
              <a:t>4</a:t>
            </a:fld>
            <a:endParaRPr lang="en-US"/>
          </a:p>
        </p:txBody>
      </p:sp>
    </p:spTree>
    <p:extLst>
      <p:ext uri="{BB962C8B-B14F-4D97-AF65-F5344CB8AC3E}">
        <p14:creationId xmlns:p14="http://schemas.microsoft.com/office/powerpoint/2010/main" val="183871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Colby</a:t>
            </a:r>
          </a:p>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5</a:t>
            </a:fld>
            <a:endParaRPr lang="en-US"/>
          </a:p>
        </p:txBody>
      </p:sp>
    </p:spTree>
    <p:extLst>
      <p:ext uri="{BB962C8B-B14F-4D97-AF65-F5344CB8AC3E}">
        <p14:creationId xmlns:p14="http://schemas.microsoft.com/office/powerpoint/2010/main" val="34240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6</a:t>
            </a:fld>
            <a:endParaRPr lang="en-US"/>
          </a:p>
        </p:txBody>
      </p:sp>
    </p:spTree>
    <p:extLst>
      <p:ext uri="{BB962C8B-B14F-4D97-AF65-F5344CB8AC3E}">
        <p14:creationId xmlns:p14="http://schemas.microsoft.com/office/powerpoint/2010/main" val="199420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62454-2E07-4227-9C80-332091E50B82}" type="slidenum">
              <a:rPr lang="en-US" smtClean="0"/>
              <a:pPr/>
              <a:t>7</a:t>
            </a:fld>
            <a:endParaRPr lang="en-US"/>
          </a:p>
        </p:txBody>
      </p:sp>
    </p:spTree>
    <p:extLst>
      <p:ext uri="{BB962C8B-B14F-4D97-AF65-F5344CB8AC3E}">
        <p14:creationId xmlns:p14="http://schemas.microsoft.com/office/powerpoint/2010/main" val="16841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Switch to Clayton</a:t>
            </a:r>
          </a:p>
        </p:txBody>
      </p:sp>
      <p:sp>
        <p:nvSpPr>
          <p:cNvPr id="4" name="Slide Number Placeholder 3"/>
          <p:cNvSpPr>
            <a:spLocks noGrp="1"/>
          </p:cNvSpPr>
          <p:nvPr>
            <p:ph type="sldNum" sz="quarter" idx="5"/>
          </p:nvPr>
        </p:nvSpPr>
        <p:spPr/>
        <p:txBody>
          <a:bodyPr/>
          <a:lstStyle/>
          <a:p>
            <a:fld id="{D5162454-2E07-4227-9C80-332091E50B82}" type="slidenum">
              <a:rPr lang="en-US" smtClean="0"/>
              <a:pPr/>
              <a:t>8</a:t>
            </a:fld>
            <a:endParaRPr lang="en-US"/>
          </a:p>
        </p:txBody>
      </p:sp>
    </p:spTree>
    <p:extLst>
      <p:ext uri="{BB962C8B-B14F-4D97-AF65-F5344CB8AC3E}">
        <p14:creationId xmlns:p14="http://schemas.microsoft.com/office/powerpoint/2010/main" val="314415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162454-2E07-4227-9C80-332091E50B82}" type="slidenum">
              <a:rPr lang="en-US" smtClean="0"/>
              <a:pPr/>
              <a:t>9</a:t>
            </a:fld>
            <a:endParaRPr lang="en-US"/>
          </a:p>
        </p:txBody>
      </p:sp>
    </p:spTree>
    <p:extLst>
      <p:ext uri="{BB962C8B-B14F-4D97-AF65-F5344CB8AC3E}">
        <p14:creationId xmlns:p14="http://schemas.microsoft.com/office/powerpoint/2010/main" val="3457586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4F8ABE"/>
        </a:solidFill>
        <a:effectLst/>
      </p:bgPr>
    </p:bg>
    <p:spTree>
      <p:nvGrpSpPr>
        <p:cNvPr id="1" name=""/>
        <p:cNvGrpSpPr/>
        <p:nvPr/>
      </p:nvGrpSpPr>
      <p:grpSpPr>
        <a:xfrm>
          <a:off x="0" y="0"/>
          <a:ext cx="0" cy="0"/>
          <a:chOff x="0" y="0"/>
          <a:chExt cx="0" cy="0"/>
        </a:xfrm>
      </p:grpSpPr>
      <p:sp>
        <p:nvSpPr>
          <p:cNvPr id="8" name="Picture Placeholder 23"/>
          <p:cNvSpPr>
            <a:spLocks noGrp="1"/>
          </p:cNvSpPr>
          <p:nvPr>
            <p:ph type="pic" sz="quarter" idx="11"/>
          </p:nvPr>
        </p:nvSpPr>
        <p:spPr>
          <a:xfrm>
            <a:off x="4573588" y="1919809"/>
            <a:ext cx="4617720" cy="2743200"/>
          </a:xfrm>
          <a:ln w="38100">
            <a:solidFill>
              <a:schemeClr val="bg1"/>
            </a:solidFill>
          </a:ln>
        </p:spPr>
        <p:txBody>
          <a:bodyPr/>
          <a:lstStyle>
            <a:lvl1pPr marL="0" indent="0">
              <a:buNone/>
              <a:defRPr>
                <a:solidFill>
                  <a:schemeClr val="tx1"/>
                </a:solidFill>
              </a:defRPr>
            </a:lvl1pPr>
          </a:lstStyle>
          <a:p>
            <a:r>
              <a:rPr lang="en-US"/>
              <a:t>Click icon to add picture</a:t>
            </a:r>
          </a:p>
        </p:txBody>
      </p:sp>
      <p:sp>
        <p:nvSpPr>
          <p:cNvPr id="2" name="Title 1"/>
          <p:cNvSpPr>
            <a:spLocks noGrp="1"/>
          </p:cNvSpPr>
          <p:nvPr>
            <p:ph type="ctrTitle"/>
          </p:nvPr>
        </p:nvSpPr>
        <p:spPr>
          <a:xfrm>
            <a:off x="1371600" y="682669"/>
            <a:ext cx="7772400" cy="1101725"/>
          </a:xfrm>
        </p:spPr>
        <p:txBody>
          <a:bodyPr>
            <a:normAutofit/>
          </a:bodyPr>
          <a:lstStyle>
            <a:lvl1pPr algn="r">
              <a:defRPr sz="4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743200" y="121486"/>
            <a:ext cx="6400800" cy="677807"/>
          </a:xfrm>
        </p:spPr>
        <p:txBody>
          <a:bodyPr anchor="ct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B5A8EC6F-EABA-4501-896D-1CD8EF54C599}" type="slidenum">
              <a:rPr lang="en-US" smtClean="0"/>
              <a:t>‹#›</a:t>
            </a:fld>
            <a:endParaRPr lang="en-US"/>
          </a:p>
        </p:txBody>
      </p:sp>
      <p:sp>
        <p:nvSpPr>
          <p:cNvPr id="7" name="Picture Placeholder 19"/>
          <p:cNvSpPr>
            <a:spLocks noGrp="1"/>
          </p:cNvSpPr>
          <p:nvPr>
            <p:ph type="pic" sz="quarter" idx="10"/>
          </p:nvPr>
        </p:nvSpPr>
        <p:spPr>
          <a:xfrm>
            <a:off x="-50104" y="1919808"/>
            <a:ext cx="4617720" cy="2743200"/>
          </a:xfrm>
          <a:ln w="38100">
            <a:solidFill>
              <a:schemeClr val="bg1"/>
            </a:solidFill>
          </a:ln>
        </p:spPr>
        <p:txBody>
          <a:bodyPr/>
          <a:lstStyle>
            <a:lvl1pPr marL="0" indent="0">
              <a:buNone/>
              <a:defRPr>
                <a:solidFill>
                  <a:schemeClr val="tx1"/>
                </a:solidFill>
              </a:defRPr>
            </a:lvl1pPr>
          </a:lstStyle>
          <a:p>
            <a:r>
              <a:rPr lang="en-US"/>
              <a:t>Click icon to add picture</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0189" y="227013"/>
            <a:ext cx="1497107" cy="457200"/>
          </a:xfrm>
          <a:prstGeom prst="rect">
            <a:avLst/>
          </a:prstGeom>
        </p:spPr>
      </p:pic>
    </p:spTree>
    <p:extLst>
      <p:ext uri="{BB962C8B-B14F-4D97-AF65-F5344CB8AC3E}">
        <p14:creationId xmlns:p14="http://schemas.microsoft.com/office/powerpoint/2010/main" val="283948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366814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Vaughn Title Slide">
    <p:bg>
      <p:bgPr>
        <a:solidFill>
          <a:srgbClr val="4F8ABE"/>
        </a:solidFill>
        <a:effectLst/>
      </p:bgPr>
    </p:bg>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50104" y="1919808"/>
            <a:ext cx="4617720" cy="2743200"/>
          </a:xfrm>
          <a:ln w="38100">
            <a:solidFill>
              <a:schemeClr val="tx1"/>
            </a:solidFill>
          </a:ln>
        </p:spPr>
        <p:txBody>
          <a:bodyPr/>
          <a:lstStyle>
            <a:lvl1pPr marL="0" indent="0">
              <a:buNone/>
              <a:defRPr>
                <a:solidFill>
                  <a:schemeClr val="tx1"/>
                </a:solidFill>
              </a:defRPr>
            </a:lvl1pPr>
          </a:lstStyle>
          <a:p>
            <a:r>
              <a:rPr lang="en-US"/>
              <a:t>Click icon to add picture</a:t>
            </a:r>
          </a:p>
        </p:txBody>
      </p:sp>
      <p:sp>
        <p:nvSpPr>
          <p:cNvPr id="24" name="Picture Placeholder 23"/>
          <p:cNvSpPr>
            <a:spLocks noGrp="1"/>
          </p:cNvSpPr>
          <p:nvPr>
            <p:ph type="pic" sz="quarter" idx="11"/>
          </p:nvPr>
        </p:nvSpPr>
        <p:spPr>
          <a:xfrm>
            <a:off x="4573588" y="1919809"/>
            <a:ext cx="4617720" cy="2743200"/>
          </a:xfrm>
          <a:ln w="38100">
            <a:solidFill>
              <a:schemeClr val="tx1"/>
            </a:solidFill>
          </a:ln>
        </p:spPr>
        <p:txBody>
          <a:bodyPr/>
          <a:lstStyle>
            <a:lvl1pPr marL="0" indent="0">
              <a:buNone/>
              <a:defRPr>
                <a:solidFill>
                  <a:schemeClr val="tx1"/>
                </a:solidFill>
              </a:defRPr>
            </a:lvl1pPr>
          </a:lstStyle>
          <a:p>
            <a:r>
              <a:rPr lang="en-US"/>
              <a:t>Click icon to add picture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189" y="227013"/>
            <a:ext cx="1497107" cy="457200"/>
          </a:xfrm>
          <a:prstGeom prst="rect">
            <a:avLst/>
          </a:prstGeom>
        </p:spPr>
      </p:pic>
      <p:sp>
        <p:nvSpPr>
          <p:cNvPr id="12" name="Isosceles Triangle 11"/>
          <p:cNvSpPr/>
          <p:nvPr userDrawn="1"/>
        </p:nvSpPr>
        <p:spPr>
          <a:xfrm>
            <a:off x="-228600" y="4823460"/>
            <a:ext cx="9372600" cy="320040"/>
          </a:xfrm>
          <a:prstGeom prst="triangle">
            <a:avLst>
              <a:gd name="adj" fmla="val 100000"/>
            </a:avLst>
          </a:prstGeom>
          <a:solidFill>
            <a:srgbClr val="B50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0938"/>
              </a:solidFill>
            </a:endParaRPr>
          </a:p>
        </p:txBody>
      </p:sp>
      <p:sp>
        <p:nvSpPr>
          <p:cNvPr id="5" name="Text Placeholder 4"/>
          <p:cNvSpPr>
            <a:spLocks noGrp="1"/>
          </p:cNvSpPr>
          <p:nvPr>
            <p:ph type="body" sz="quarter" idx="14"/>
          </p:nvPr>
        </p:nvSpPr>
        <p:spPr>
          <a:xfrm>
            <a:off x="1935163" y="112713"/>
            <a:ext cx="7070725" cy="1177925"/>
          </a:xfrm>
        </p:spPr>
        <p:txBody>
          <a:bodyPr>
            <a:noAutofit/>
          </a:bodyPr>
          <a:lstStyle>
            <a:lvl1pPr marL="0" indent="0" algn="r">
              <a:buFontTx/>
              <a:buNone/>
              <a:defRPr sz="4000" b="1">
                <a:solidFill>
                  <a:schemeClr val="tx1"/>
                </a:solidFill>
                <a:latin typeface="+mn-lt"/>
              </a:defRPr>
            </a:lvl1pPr>
            <a:lvl2pPr marL="457200" indent="0" algn="r">
              <a:buFontTx/>
              <a:buNone/>
              <a:defRPr sz="4400">
                <a:solidFill>
                  <a:schemeClr val="tx1"/>
                </a:solidFill>
              </a:defRPr>
            </a:lvl2pPr>
            <a:lvl3pPr marL="914400" indent="0" algn="r">
              <a:buFontTx/>
              <a:buNone/>
              <a:defRPr sz="4400">
                <a:solidFill>
                  <a:schemeClr val="tx1"/>
                </a:solidFill>
              </a:defRPr>
            </a:lvl3pPr>
            <a:lvl4pPr marL="1371600" indent="0" algn="r">
              <a:buFontTx/>
              <a:buNone/>
              <a:defRPr sz="4400">
                <a:solidFill>
                  <a:schemeClr val="tx1"/>
                </a:solidFill>
              </a:defRPr>
            </a:lvl4pPr>
            <a:lvl5pPr marL="1828800" indent="0" algn="r">
              <a:buFontTx/>
              <a:buNone/>
              <a:defRPr sz="44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80397902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sp>
        <p:nvSpPr>
          <p:cNvPr id="15" name="Rectangle 14"/>
          <p:cNvSpPr/>
          <p:nvPr userDrawn="1"/>
        </p:nvSpPr>
        <p:spPr>
          <a:xfrm>
            <a:off x="0" y="3301730"/>
            <a:ext cx="9144000" cy="1841770"/>
          </a:xfrm>
          <a:prstGeom prst="rect">
            <a:avLst/>
          </a:prstGeom>
          <a:solidFill>
            <a:srgbClr val="4F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013772"/>
            <a:ext cx="9144000" cy="1102519"/>
          </a:xfrm>
        </p:spPr>
        <p:txBody>
          <a:bodyPr>
            <a:normAutofit/>
          </a:bodyPr>
          <a:lstStyle>
            <a:lvl1pPr algn="ctr">
              <a:defRPr sz="4400" b="1">
                <a:solidFill>
                  <a:srgbClr val="4F8ABE"/>
                </a:solidFill>
              </a:defRPr>
            </a:lvl1pPr>
          </a:lstStyle>
          <a:p>
            <a:r>
              <a:rPr lang="en-US"/>
              <a:t>Click to edit Master title style</a:t>
            </a:r>
          </a:p>
        </p:txBody>
      </p:sp>
      <p:sp>
        <p:nvSpPr>
          <p:cNvPr id="16" name="Rectangle 15"/>
          <p:cNvSpPr/>
          <p:nvPr userDrawn="1"/>
        </p:nvSpPr>
        <p:spPr>
          <a:xfrm>
            <a:off x="0" y="0"/>
            <a:ext cx="9144000" cy="1841770"/>
          </a:xfrm>
          <a:prstGeom prst="rect">
            <a:avLst/>
          </a:prstGeom>
          <a:solidFill>
            <a:srgbClr val="4F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userDrawn="1"/>
        </p:nvCxnSpPr>
        <p:spPr>
          <a:xfrm>
            <a:off x="0" y="1849196"/>
            <a:ext cx="9144000" cy="0"/>
          </a:xfrm>
          <a:prstGeom prst="line">
            <a:avLst/>
          </a:prstGeom>
          <a:noFill/>
          <a:ln w="25400" cap="flat" cmpd="sng" algn="ctr">
            <a:solidFill>
              <a:srgbClr val="B50938"/>
            </a:solidFill>
            <a:prstDash val="solid"/>
          </a:ln>
          <a:effectLst/>
        </p:spPr>
      </p:cxnSp>
      <p:cxnSp>
        <p:nvCxnSpPr>
          <p:cNvPr id="18" name="Straight Connector 17"/>
          <p:cNvCxnSpPr/>
          <p:nvPr userDrawn="1"/>
        </p:nvCxnSpPr>
        <p:spPr>
          <a:xfrm>
            <a:off x="0" y="3288490"/>
            <a:ext cx="9144002" cy="0"/>
          </a:xfrm>
          <a:prstGeom prst="line">
            <a:avLst/>
          </a:prstGeom>
          <a:noFill/>
          <a:ln w="25400" cap="flat" cmpd="sng" algn="ctr">
            <a:solidFill>
              <a:srgbClr val="B50938"/>
            </a:solidFill>
            <a:prstDash val="solid"/>
          </a:ln>
          <a:effectLst/>
        </p:spPr>
      </p:cxnSp>
      <p:sp>
        <p:nvSpPr>
          <p:cNvPr id="19" name="Isosceles Triangle 18"/>
          <p:cNvSpPr/>
          <p:nvPr userDrawn="1"/>
        </p:nvSpPr>
        <p:spPr>
          <a:xfrm>
            <a:off x="-228600" y="4823460"/>
            <a:ext cx="9372600" cy="320040"/>
          </a:xfrm>
          <a:prstGeom prst="triangle">
            <a:avLst>
              <a:gd name="adj" fmla="val 100000"/>
            </a:avLst>
          </a:prstGeom>
          <a:solidFill>
            <a:srgbClr val="B50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0938"/>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42950"/>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222771"/>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742950"/>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222771"/>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Isosceles Triangle 9"/>
          <p:cNvSpPr/>
          <p:nvPr userDrawn="1"/>
        </p:nvSpPr>
        <p:spPr>
          <a:xfrm flipH="1" flipV="1">
            <a:off x="-1" y="4823324"/>
            <a:ext cx="8027989" cy="320040"/>
          </a:xfrm>
          <a:prstGeom prst="triangle">
            <a:avLst>
              <a:gd name="adj" fmla="val 100000"/>
            </a:avLst>
          </a:prstGeom>
          <a:solidFill>
            <a:srgbClr val="4F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0938"/>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3024" y="4823324"/>
            <a:ext cx="898263" cy="274320"/>
          </a:xfrm>
          <a:prstGeom prst="rect">
            <a:avLst/>
          </a:prstGeom>
        </p:spPr>
      </p:pic>
      <p:sp>
        <p:nvSpPr>
          <p:cNvPr id="12" name="Isosceles Triangle 11"/>
          <p:cNvSpPr/>
          <p:nvPr userDrawn="1"/>
        </p:nvSpPr>
        <p:spPr>
          <a:xfrm>
            <a:off x="-136187" y="4823460"/>
            <a:ext cx="8156237" cy="320040"/>
          </a:xfrm>
          <a:prstGeom prst="triangle">
            <a:avLst>
              <a:gd name="adj" fmla="val 100000"/>
            </a:avLst>
          </a:prstGeom>
          <a:solidFill>
            <a:srgbClr val="B50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0938"/>
              </a:solidFill>
            </a:endParaRPr>
          </a:p>
        </p:txBody>
      </p:sp>
      <p:sp>
        <p:nvSpPr>
          <p:cNvPr id="13" name="Slide Number Placeholder 5"/>
          <p:cNvSpPr txBox="1">
            <a:spLocks/>
          </p:cNvSpPr>
          <p:nvPr userDrawn="1"/>
        </p:nvSpPr>
        <p:spPr>
          <a:xfrm>
            <a:off x="0" y="4844604"/>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30FC88-E1D7-4E26-9964-8851AD06D1C4}" type="slidenum">
              <a:rPr lang="en-US" smtClean="0">
                <a:latin typeface="Formata Condensed" pitchFamily="34" charset="0"/>
              </a:rPr>
              <a:pPr/>
              <a:t>‹#›</a:t>
            </a:fld>
            <a:endParaRPr lang="en-US">
              <a:latin typeface="Formata Condensed" pitchFamily="34" charset="0"/>
            </a:endParaRPr>
          </a:p>
        </p:txBody>
      </p:sp>
    </p:spTree>
    <p:extLst>
      <p:ext uri="{BB962C8B-B14F-4D97-AF65-F5344CB8AC3E}">
        <p14:creationId xmlns:p14="http://schemas.microsoft.com/office/powerpoint/2010/main" val="315914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788" y="0"/>
            <a:ext cx="8229600" cy="789140"/>
          </a:xfr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57200" y="1020872"/>
            <a:ext cx="8229600" cy="3573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B5A8EC6F-EABA-4501-896D-1CD8EF54C599}" type="slidenum">
              <a:rPr lang="en-US" smtClean="0"/>
              <a:pPr/>
              <a:t>‹#›</a:t>
            </a:fld>
            <a:endParaRPr lang="en-US"/>
          </a:p>
        </p:txBody>
      </p:sp>
      <p:cxnSp>
        <p:nvCxnSpPr>
          <p:cNvPr id="7" name="Straight Connector 6"/>
          <p:cNvCxnSpPr/>
          <p:nvPr userDrawn="1"/>
        </p:nvCxnSpPr>
        <p:spPr>
          <a:xfrm>
            <a:off x="0" y="790042"/>
            <a:ext cx="9144000" cy="0"/>
          </a:xfrm>
          <a:prstGeom prst="line">
            <a:avLst/>
          </a:prstGeom>
          <a:ln w="25400">
            <a:solidFill>
              <a:srgbClr val="B509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2670713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218819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11176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93710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100024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132443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5A8EC6F-EABA-4501-896D-1CD8EF54C599}" type="slidenum">
              <a:rPr lang="en-US" smtClean="0"/>
              <a:t>‹#›</a:t>
            </a:fld>
            <a:endParaRPr lang="en-US"/>
          </a:p>
        </p:txBody>
      </p:sp>
    </p:spTree>
    <p:extLst>
      <p:ext uri="{BB962C8B-B14F-4D97-AF65-F5344CB8AC3E}">
        <p14:creationId xmlns:p14="http://schemas.microsoft.com/office/powerpoint/2010/main" val="198803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Isosceles Triangle 6"/>
          <p:cNvSpPr/>
          <p:nvPr/>
        </p:nvSpPr>
        <p:spPr>
          <a:xfrm flipH="1" flipV="1">
            <a:off x="-1" y="4823324"/>
            <a:ext cx="8027989" cy="320040"/>
          </a:xfrm>
          <a:prstGeom prst="triangle">
            <a:avLst>
              <a:gd name="adj" fmla="val 100000"/>
            </a:avLst>
          </a:prstGeom>
          <a:solidFill>
            <a:srgbClr val="4F8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B50938"/>
              </a:solidFill>
              <a:latin typeface="Formata Condensed" pitchFamily="34" charset="0"/>
            </a:endParaRPr>
          </a:p>
        </p:txBody>
      </p:sp>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3024" y="4823324"/>
            <a:ext cx="898263" cy="274320"/>
          </a:xfrm>
          <a:prstGeom prst="rect">
            <a:avLst/>
          </a:prstGeom>
        </p:spPr>
      </p:pic>
      <p:sp>
        <p:nvSpPr>
          <p:cNvPr id="9" name="Isosceles Triangle 8"/>
          <p:cNvSpPr/>
          <p:nvPr/>
        </p:nvSpPr>
        <p:spPr>
          <a:xfrm>
            <a:off x="-136187" y="4823460"/>
            <a:ext cx="8156237" cy="320040"/>
          </a:xfrm>
          <a:prstGeom prst="triangle">
            <a:avLst>
              <a:gd name="adj" fmla="val 100000"/>
            </a:avLst>
          </a:prstGeom>
          <a:solidFill>
            <a:srgbClr val="B50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0938"/>
              </a:solidFill>
            </a:endParaRPr>
          </a:p>
        </p:txBody>
      </p:sp>
      <p:sp>
        <p:nvSpPr>
          <p:cNvPr id="2" name="Title Placeholder 1"/>
          <p:cNvSpPr>
            <a:spLocks noGrp="1"/>
          </p:cNvSpPr>
          <p:nvPr>
            <p:ph type="title"/>
          </p:nvPr>
        </p:nvSpPr>
        <p:spPr>
          <a:xfrm>
            <a:off x="457200" y="1"/>
            <a:ext cx="8229600" cy="7891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27114"/>
            <a:ext cx="8229600" cy="35671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4843811"/>
            <a:ext cx="2133600" cy="274637"/>
          </a:xfrm>
          <a:prstGeom prst="rect">
            <a:avLst/>
          </a:prstGeom>
        </p:spPr>
        <p:txBody>
          <a:bodyPr vert="horz" lIns="91440" tIns="45720" rIns="91440" bIns="45720" rtlCol="0" anchor="ctr"/>
          <a:lstStyle>
            <a:lvl1pPr algn="l">
              <a:defRPr sz="1200">
                <a:solidFill>
                  <a:schemeClr val="bg1"/>
                </a:solidFill>
                <a:latin typeface="+mj-lt"/>
              </a:defRPr>
            </a:lvl1pPr>
          </a:lstStyle>
          <a:p>
            <a:fld id="{B5A8EC6F-EABA-4501-896D-1CD8EF54C599}" type="slidenum">
              <a:rPr lang="en-US" smtClean="0"/>
              <a:pPr/>
              <a:t>‹#›</a:t>
            </a:fld>
            <a:endParaRPr lang="en-US"/>
          </a:p>
        </p:txBody>
      </p:sp>
      <p:cxnSp>
        <p:nvCxnSpPr>
          <p:cNvPr id="10" name="Straight Connector 9"/>
          <p:cNvCxnSpPr/>
          <p:nvPr/>
        </p:nvCxnSpPr>
        <p:spPr>
          <a:xfrm>
            <a:off x="0" y="790042"/>
            <a:ext cx="9144000" cy="0"/>
          </a:xfrm>
          <a:prstGeom prst="line">
            <a:avLst/>
          </a:prstGeom>
          <a:ln w="25400">
            <a:solidFill>
              <a:srgbClr val="B509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3360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66" r:id="rId13"/>
  </p:sldLayoutIdLst>
  <p:hf hdr="0" ftr="0" dt="0"/>
  <p:txStyles>
    <p:titleStyle>
      <a:lvl1pPr algn="l" defTabSz="914400" rtl="0" eaLnBrk="1" latinLnBrk="0" hangingPunct="1">
        <a:spcBef>
          <a:spcPct val="0"/>
        </a:spcBef>
        <a:buNone/>
        <a:defRPr sz="3600" b="1" kern="1200">
          <a:solidFill>
            <a:srgbClr val="4F8ABE"/>
          </a:solidFill>
          <a:latin typeface="+mn-lt"/>
          <a:ea typeface="+mj-ea"/>
          <a:cs typeface="+mj-cs"/>
        </a:defRPr>
      </a:lvl1pPr>
    </p:titleStyle>
    <p:bodyStyle>
      <a:lvl1pPr marL="342900" indent="-342900" algn="l" defTabSz="914400" rtl="0" eaLnBrk="1" latinLnBrk="0" hangingPunct="1">
        <a:spcBef>
          <a:spcPct val="20000"/>
        </a:spcBef>
        <a:buClr>
          <a:srgbClr val="B50938"/>
        </a:buClr>
        <a:buFont typeface="Arial" panose="020B0604020202020204" pitchFamily="34" charset="0"/>
        <a:buChar char="•"/>
        <a:defRPr sz="3200" kern="1200">
          <a:solidFill>
            <a:srgbClr val="4F8ABE"/>
          </a:solidFill>
          <a:latin typeface="+mj-lt"/>
          <a:ea typeface="+mn-ea"/>
          <a:cs typeface="+mn-cs"/>
        </a:defRPr>
      </a:lvl1pPr>
      <a:lvl2pPr marL="742950" indent="-285750" algn="l" defTabSz="914400" rtl="0" eaLnBrk="1" latinLnBrk="0" hangingPunct="1">
        <a:spcBef>
          <a:spcPct val="20000"/>
        </a:spcBef>
        <a:buClr>
          <a:srgbClr val="B50938"/>
        </a:buClr>
        <a:buFont typeface="Arial" panose="020B0604020202020204" pitchFamily="34" charset="0"/>
        <a:buChar char="–"/>
        <a:defRPr sz="2800" kern="1200">
          <a:solidFill>
            <a:srgbClr val="4F8ABE"/>
          </a:solidFill>
          <a:latin typeface="+mj-lt"/>
          <a:ea typeface="+mn-ea"/>
          <a:cs typeface="+mn-cs"/>
        </a:defRPr>
      </a:lvl2pPr>
      <a:lvl3pPr marL="1143000" indent="-228600" algn="l" defTabSz="914400" rtl="0" eaLnBrk="1" latinLnBrk="0" hangingPunct="1">
        <a:spcBef>
          <a:spcPct val="20000"/>
        </a:spcBef>
        <a:buClr>
          <a:srgbClr val="B50938"/>
        </a:buClr>
        <a:buFont typeface="Arial" panose="020B0604020202020204" pitchFamily="34" charset="0"/>
        <a:buChar char="•"/>
        <a:defRPr sz="2400" kern="1200">
          <a:solidFill>
            <a:srgbClr val="4F8ABE"/>
          </a:solidFill>
          <a:latin typeface="+mj-lt"/>
          <a:ea typeface="+mn-ea"/>
          <a:cs typeface="+mn-cs"/>
        </a:defRPr>
      </a:lvl3pPr>
      <a:lvl4pPr marL="1600200" indent="-228600" algn="l" defTabSz="914400" rtl="0" eaLnBrk="1" latinLnBrk="0" hangingPunct="1">
        <a:spcBef>
          <a:spcPct val="20000"/>
        </a:spcBef>
        <a:buClr>
          <a:srgbClr val="B50938"/>
        </a:buClr>
        <a:buFont typeface="Arial" panose="020B0604020202020204" pitchFamily="34" charset="0"/>
        <a:buChar char="–"/>
        <a:defRPr sz="2000" kern="1200">
          <a:solidFill>
            <a:srgbClr val="4F8ABE"/>
          </a:solidFill>
          <a:latin typeface="+mj-lt"/>
          <a:ea typeface="+mn-ea"/>
          <a:cs typeface="+mn-cs"/>
        </a:defRPr>
      </a:lvl4pPr>
      <a:lvl5pPr marL="2057400" indent="-228600" algn="l" defTabSz="914400" rtl="0" eaLnBrk="1" latinLnBrk="0" hangingPunct="1">
        <a:spcBef>
          <a:spcPct val="20000"/>
        </a:spcBef>
        <a:buClr>
          <a:srgbClr val="B50938"/>
        </a:buClr>
        <a:buFont typeface="Arial" panose="020B0604020202020204" pitchFamily="34" charset="0"/>
        <a:buChar char="»"/>
        <a:defRPr sz="2000" kern="1200">
          <a:solidFill>
            <a:srgbClr val="4F8ABE"/>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angelnunez@vaughnconstruction.com" TargetMode="External"/><Relationship Id="rId2" Type="http://schemas.openxmlformats.org/officeDocument/2006/relationships/hyperlink" Target="mailto:wcoleman@vaughnconstruction.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mycpa.cpa.state.tx.us/tpasscmblsearch/tpasscmblsearch.do"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512-936-2482" TargetMode="External"/><Relationship Id="rId2" Type="http://schemas.openxmlformats.org/officeDocument/2006/relationships/hyperlink" Target="mailto:512-463-5872" TargetMode="External"/><Relationship Id="rId1" Type="http://schemas.openxmlformats.org/officeDocument/2006/relationships/slideLayout" Target="../slideLayouts/slideLayout2.xml"/><Relationship Id="rId5" Type="http://schemas.openxmlformats.org/officeDocument/2006/relationships/hyperlink" Target="https://comptroller.texas.gov/purchasing/vendor/cmbl/faq.php" TargetMode="External"/><Relationship Id="rId4" Type="http://schemas.openxmlformats.org/officeDocument/2006/relationships/hyperlink" Target="mailto:StatewideHUBProgram@cpa.texas.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TDEMbids@vaughnconstruction.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981200" y="158978"/>
            <a:ext cx="7254642" cy="1165359"/>
          </a:xfrm>
        </p:spPr>
        <p:txBody>
          <a:bodyPr/>
          <a:lstStyle/>
          <a:p>
            <a:pPr algn="l">
              <a:spcBef>
                <a:spcPts val="0"/>
              </a:spcBef>
            </a:pPr>
            <a:r>
              <a:rPr lang="en-US" sz="3200"/>
              <a:t>TDEM Headquarters &amp; SEOC</a:t>
            </a:r>
          </a:p>
          <a:p>
            <a:pPr algn="l">
              <a:spcBef>
                <a:spcPts val="0"/>
              </a:spcBef>
            </a:pPr>
            <a:r>
              <a:rPr lang="en-US" sz="2400"/>
              <a:t>Bid Package #1 – Site Capture, Utilities, and Piers</a:t>
            </a:r>
          </a:p>
          <a:p>
            <a:pPr algn="l">
              <a:spcBef>
                <a:spcPts val="0"/>
              </a:spcBef>
            </a:pPr>
            <a:endParaRPr lang="en-US" sz="1000"/>
          </a:p>
        </p:txBody>
      </p:sp>
      <p:pic>
        <p:nvPicPr>
          <p:cNvPr id="14" name="Picture 13">
            <a:extLst>
              <a:ext uri="{FF2B5EF4-FFF2-40B4-BE49-F238E27FC236}">
                <a16:creationId xmlns:a16="http://schemas.microsoft.com/office/drawing/2014/main" id="{11BFBB2F-EA66-918E-84E5-2F4DF4868CCB}"/>
              </a:ext>
            </a:extLst>
          </p:cNvPr>
          <p:cNvPicPr>
            <a:picLocks noChangeAspect="1"/>
          </p:cNvPicPr>
          <p:nvPr/>
        </p:nvPicPr>
        <p:blipFill>
          <a:blip r:embed="rId3"/>
          <a:stretch>
            <a:fillRect/>
          </a:stretch>
        </p:blipFill>
        <p:spPr>
          <a:xfrm>
            <a:off x="1556657" y="1324337"/>
            <a:ext cx="6030686" cy="3374847"/>
          </a:xfrm>
          <a:prstGeom prst="rect">
            <a:avLst/>
          </a:prstGeom>
        </p:spPr>
      </p:pic>
      <p:pic>
        <p:nvPicPr>
          <p:cNvPr id="1026" name="Picture 2" descr="Texas A&amp;M University - Wikipedia">
            <a:extLst>
              <a:ext uri="{FF2B5EF4-FFF2-40B4-BE49-F238E27FC236}">
                <a16:creationId xmlns:a16="http://schemas.microsoft.com/office/drawing/2014/main" id="{5E15396B-0776-5C47-8033-2253608FD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6" y="2316375"/>
            <a:ext cx="1412323" cy="1412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xas Division of Emergency Management (@TDEM) / Twitter">
            <a:extLst>
              <a:ext uri="{FF2B5EF4-FFF2-40B4-BE49-F238E27FC236}">
                <a16:creationId xmlns:a16="http://schemas.microsoft.com/office/drawing/2014/main" id="{4FF55437-B1F6-D295-2CC2-579CFE84E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251" y="2316375"/>
            <a:ext cx="1390770" cy="139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7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9555535" cy="697294"/>
          </a:xfrm>
        </p:spPr>
        <p:txBody>
          <a:bodyPr>
            <a:normAutofit fontScale="90000"/>
          </a:bodyPr>
          <a:lstStyle/>
          <a:p>
            <a:r>
              <a:rPr lang="en-US"/>
              <a:t>Work Packages  </a:t>
            </a:r>
            <a:r>
              <a:rPr lang="en-US" sz="3100"/>
              <a:t>(BP1 – Site Capture, Utilities, and Piers)</a:t>
            </a: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10</a:t>
            </a:fld>
            <a:endParaRPr lang="en-US"/>
          </a:p>
        </p:txBody>
      </p:sp>
      <p:sp>
        <p:nvSpPr>
          <p:cNvPr id="5" name="TextBox 4">
            <a:extLst>
              <a:ext uri="{FF2B5EF4-FFF2-40B4-BE49-F238E27FC236}">
                <a16:creationId xmlns:a16="http://schemas.microsoft.com/office/drawing/2014/main" id="{998E1D21-F674-44E5-A93F-EDA7EEF74C0F}"/>
              </a:ext>
            </a:extLst>
          </p:cNvPr>
          <p:cNvSpPr txBox="1"/>
          <p:nvPr/>
        </p:nvSpPr>
        <p:spPr>
          <a:xfrm>
            <a:off x="296131" y="815662"/>
            <a:ext cx="7097897" cy="523220"/>
          </a:xfrm>
          <a:prstGeom prst="rect">
            <a:avLst/>
          </a:prstGeom>
          <a:noFill/>
        </p:spPr>
        <p:txBody>
          <a:bodyPr wrap="square" rtlCol="0">
            <a:spAutoFit/>
          </a:bodyPr>
          <a:lstStyle/>
          <a:p>
            <a:r>
              <a:rPr lang="en-US" sz="1400"/>
              <a:t>Expected Trade Contracts (Work Packages) and detailed scope breakdowns for each work package are outlined in </a:t>
            </a:r>
            <a:r>
              <a:rPr lang="en-US" sz="1400" b="1" u="sng">
                <a:solidFill>
                  <a:srgbClr val="C00000"/>
                </a:solidFill>
              </a:rPr>
              <a:t>Section 2 of the CM Supplemental Bidding Documents</a:t>
            </a:r>
            <a:endParaRPr lang="en-US" sz="1400">
              <a:solidFill>
                <a:srgbClr val="C00000"/>
              </a:solidFill>
            </a:endParaRPr>
          </a:p>
        </p:txBody>
      </p:sp>
      <p:sp>
        <p:nvSpPr>
          <p:cNvPr id="8" name="TextBox 7">
            <a:extLst>
              <a:ext uri="{FF2B5EF4-FFF2-40B4-BE49-F238E27FC236}">
                <a16:creationId xmlns:a16="http://schemas.microsoft.com/office/drawing/2014/main" id="{D7D4B88D-690D-4608-AA28-6098D148B2BF}"/>
              </a:ext>
            </a:extLst>
          </p:cNvPr>
          <p:cNvSpPr txBox="1"/>
          <p:nvPr/>
        </p:nvSpPr>
        <p:spPr>
          <a:xfrm>
            <a:off x="296131" y="1304381"/>
            <a:ext cx="4275869" cy="3785652"/>
          </a:xfrm>
          <a:prstGeom prst="rect">
            <a:avLst/>
          </a:prstGeom>
          <a:noFill/>
        </p:spPr>
        <p:txBody>
          <a:bodyPr wrap="square" rtlCol="0">
            <a:spAutoFit/>
          </a:bodyPr>
          <a:lstStyle/>
          <a:p>
            <a:r>
              <a:rPr lang="en-US" sz="1600" b="1"/>
              <a:t>BP1 Work Packages</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01.03 – SITE ADMINISTRATION</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01.04 – PROJECT SUPPORT</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01.59 – PHOTO DOCUMENTATION</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01.70 – LIFTING AND HOISTING</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03.00 – CONCRETE DRILLED PIERS</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22.01 – PLUMBING</a:t>
            </a:r>
            <a:endParaRPr lang="en-US" sz="100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26.01 – ELECTRICAL</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31.01 – EARTHWORK</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31.04 – SWPPP</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32.02 – SITE CONCRETE &amp; ASPHALT PAVING</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32.13 - LANDSCAPE &amp; IRRIGATION</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32.14 - STRIPING &amp; SIGNS</a:t>
            </a:r>
          </a:p>
          <a:p>
            <a:pPr marL="171450" indent="-171450">
              <a:buFont typeface="Arial" panose="020B0604020202020204" pitchFamily="34" charset="0"/>
              <a:buChar char="•"/>
            </a:pPr>
            <a:endParaRPr lang="en-US" sz="160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16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9D849AA-9D98-C192-490A-74DD5C015744}"/>
              </a:ext>
            </a:extLst>
          </p:cNvPr>
          <p:cNvSpPr txBox="1"/>
          <p:nvPr/>
        </p:nvSpPr>
        <p:spPr>
          <a:xfrm>
            <a:off x="4116481" y="1520632"/>
            <a:ext cx="4731388" cy="830997"/>
          </a:xfrm>
          <a:prstGeom prst="rect">
            <a:avLst/>
          </a:prstGeom>
          <a:noFill/>
        </p:spPr>
        <p:txBody>
          <a:bodyPr wrap="square" rtlCol="0">
            <a:spAutoFit/>
          </a:bodyPr>
          <a:lstStyle/>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32.97 – FM 973 IMPROVEMENTS / TRAFFIC SIGNAL</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33.01 - SITE UTILITIES</a:t>
            </a:r>
          </a:p>
          <a:p>
            <a:pPr marL="171450" indent="-1714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33.02 – OFFSITE WASTEWATER(Turnkey)</a:t>
            </a:r>
            <a:endParaRPr lang="en-US" sz="1600"/>
          </a:p>
        </p:txBody>
      </p:sp>
      <p:pic>
        <p:nvPicPr>
          <p:cNvPr id="7" name="Picture 6" descr="A building with lights at night&#10;&#10;Description automatically generated">
            <a:extLst>
              <a:ext uri="{FF2B5EF4-FFF2-40B4-BE49-F238E27FC236}">
                <a16:creationId xmlns:a16="http://schemas.microsoft.com/office/drawing/2014/main" id="{7CC05C3F-E169-2C01-C58F-55DB2198E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949" y="2351629"/>
            <a:ext cx="4142451" cy="2330129"/>
          </a:xfrm>
          <a:prstGeom prst="rect">
            <a:avLst/>
          </a:prstGeom>
        </p:spPr>
      </p:pic>
    </p:spTree>
    <p:extLst>
      <p:ext uri="{BB962C8B-B14F-4D97-AF65-F5344CB8AC3E}">
        <p14:creationId xmlns:p14="http://schemas.microsoft.com/office/powerpoint/2010/main" val="478804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1AB8D498-16B5-0C45-E0B5-E19E09B57C20}"/>
              </a:ext>
            </a:extLst>
          </p:cNvPr>
          <p:cNvPicPr>
            <a:picLocks noChangeAspect="1"/>
          </p:cNvPicPr>
          <p:nvPr/>
        </p:nvPicPr>
        <p:blipFill>
          <a:blip r:embed="rId2"/>
          <a:stretch>
            <a:fillRect/>
          </a:stretch>
        </p:blipFill>
        <p:spPr>
          <a:xfrm>
            <a:off x="1379607" y="830489"/>
            <a:ext cx="6551507" cy="3966182"/>
          </a:xfrm>
          <a:prstGeom prst="rect">
            <a:avLst/>
          </a:prstGeom>
        </p:spPr>
      </p:pic>
      <p:sp>
        <p:nvSpPr>
          <p:cNvPr id="2" name="Title 1">
            <a:extLst>
              <a:ext uri="{FF2B5EF4-FFF2-40B4-BE49-F238E27FC236}">
                <a16:creationId xmlns:a16="http://schemas.microsoft.com/office/drawing/2014/main" id="{93648060-8330-43DF-B90A-45A8A7732184}"/>
              </a:ext>
            </a:extLst>
          </p:cNvPr>
          <p:cNvSpPr>
            <a:spLocks noGrp="1"/>
          </p:cNvSpPr>
          <p:nvPr>
            <p:ph type="title"/>
          </p:nvPr>
        </p:nvSpPr>
        <p:spPr>
          <a:xfrm>
            <a:off x="458788" y="0"/>
            <a:ext cx="5500578" cy="701566"/>
          </a:xfrm>
        </p:spPr>
        <p:txBody>
          <a:bodyPr/>
          <a:lstStyle/>
          <a:p>
            <a:r>
              <a:rPr lang="en-US"/>
              <a:t>Overall Project Site Logistics</a:t>
            </a:r>
          </a:p>
        </p:txBody>
      </p:sp>
      <p:sp>
        <p:nvSpPr>
          <p:cNvPr id="4" name="Slide Number Placeholder 3">
            <a:extLst>
              <a:ext uri="{FF2B5EF4-FFF2-40B4-BE49-F238E27FC236}">
                <a16:creationId xmlns:a16="http://schemas.microsoft.com/office/drawing/2014/main" id="{5292AD4F-7263-4E54-8AC6-D04DCDE4D668}"/>
              </a:ext>
            </a:extLst>
          </p:cNvPr>
          <p:cNvSpPr>
            <a:spLocks noGrp="1"/>
          </p:cNvSpPr>
          <p:nvPr>
            <p:ph type="sldNum" sz="quarter" idx="12"/>
          </p:nvPr>
        </p:nvSpPr>
        <p:spPr/>
        <p:txBody>
          <a:bodyPr/>
          <a:lstStyle/>
          <a:p>
            <a:fld id="{B5A8EC6F-EABA-4501-896D-1CD8EF54C599}" type="slidenum">
              <a:rPr lang="en-US" smtClean="0"/>
              <a:pPr/>
              <a:t>11</a:t>
            </a:fld>
            <a:endParaRPr lang="en-US"/>
          </a:p>
        </p:txBody>
      </p:sp>
      <p:sp>
        <p:nvSpPr>
          <p:cNvPr id="6" name="TextBox 5">
            <a:extLst>
              <a:ext uri="{FF2B5EF4-FFF2-40B4-BE49-F238E27FC236}">
                <a16:creationId xmlns:a16="http://schemas.microsoft.com/office/drawing/2014/main" id="{5B792258-9795-E84A-A77A-6E80D3980520}"/>
              </a:ext>
            </a:extLst>
          </p:cNvPr>
          <p:cNvSpPr txBox="1"/>
          <p:nvPr/>
        </p:nvSpPr>
        <p:spPr>
          <a:xfrm>
            <a:off x="7447823" y="1172666"/>
            <a:ext cx="1088904" cy="400110"/>
          </a:xfrm>
          <a:prstGeom prst="rect">
            <a:avLst/>
          </a:prstGeom>
          <a:solidFill>
            <a:schemeClr val="bg1"/>
          </a:solidFill>
        </p:spPr>
        <p:txBody>
          <a:bodyPr wrap="square" rtlCol="0">
            <a:spAutoFit/>
          </a:bodyPr>
          <a:lstStyle/>
          <a:p>
            <a:pPr algn="ctr"/>
            <a:r>
              <a:rPr lang="en-US" sz="1000" dirty="0">
                <a:latin typeface="Arial" panose="020B0604020202020204" pitchFamily="34" charset="0"/>
                <a:cs typeface="Arial" panose="020B0604020202020204" pitchFamily="34" charset="0"/>
              </a:rPr>
              <a:t>Offsite Wastewater</a:t>
            </a:r>
          </a:p>
        </p:txBody>
      </p:sp>
      <p:cxnSp>
        <p:nvCxnSpPr>
          <p:cNvPr id="9" name="Straight Arrow Connector 8">
            <a:extLst>
              <a:ext uri="{FF2B5EF4-FFF2-40B4-BE49-F238E27FC236}">
                <a16:creationId xmlns:a16="http://schemas.microsoft.com/office/drawing/2014/main" id="{2D8CB5C4-6E0E-C445-4F96-D0D21D467C98}"/>
              </a:ext>
            </a:extLst>
          </p:cNvPr>
          <p:cNvCxnSpPr>
            <a:cxnSpLocks/>
            <a:stCxn id="6" idx="2"/>
          </p:cNvCxnSpPr>
          <p:nvPr/>
        </p:nvCxnSpPr>
        <p:spPr>
          <a:xfrm flipH="1">
            <a:off x="7482724" y="1572776"/>
            <a:ext cx="509551" cy="5422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710D47-7C23-295F-CB5B-8756FABC93F8}"/>
              </a:ext>
            </a:extLst>
          </p:cNvPr>
          <p:cNvSpPr txBox="1"/>
          <p:nvPr/>
        </p:nvSpPr>
        <p:spPr>
          <a:xfrm>
            <a:off x="6393820" y="3028515"/>
            <a:ext cx="1088904" cy="400110"/>
          </a:xfrm>
          <a:prstGeom prst="rect">
            <a:avLst/>
          </a:prstGeom>
          <a:solidFill>
            <a:schemeClr val="bg1"/>
          </a:solidFill>
        </p:spPr>
        <p:txBody>
          <a:bodyPr wrap="square" rtlCol="0">
            <a:spAutoFit/>
          </a:bodyPr>
          <a:lstStyle/>
          <a:p>
            <a:pPr algn="ctr"/>
            <a:r>
              <a:rPr lang="en-US" sz="1000" dirty="0">
                <a:latin typeface="Arial" panose="020B0604020202020204" pitchFamily="34" charset="0"/>
                <a:cs typeface="Arial" panose="020B0604020202020204" pitchFamily="34" charset="0"/>
              </a:rPr>
              <a:t>Full Perimeter</a:t>
            </a:r>
          </a:p>
          <a:p>
            <a:pPr algn="ctr"/>
            <a:r>
              <a:rPr lang="en-US" sz="1000" dirty="0">
                <a:latin typeface="Arial" panose="020B0604020202020204" pitchFamily="34" charset="0"/>
                <a:cs typeface="Arial" panose="020B0604020202020204" pitchFamily="34" charset="0"/>
              </a:rPr>
              <a:t>Fencing</a:t>
            </a:r>
          </a:p>
        </p:txBody>
      </p:sp>
      <p:cxnSp>
        <p:nvCxnSpPr>
          <p:cNvPr id="12" name="Straight Arrow Connector 11">
            <a:extLst>
              <a:ext uri="{FF2B5EF4-FFF2-40B4-BE49-F238E27FC236}">
                <a16:creationId xmlns:a16="http://schemas.microsoft.com/office/drawing/2014/main" id="{E830E57C-515E-B828-667D-19791D1A6A12}"/>
              </a:ext>
            </a:extLst>
          </p:cNvPr>
          <p:cNvCxnSpPr>
            <a:cxnSpLocks/>
            <a:stCxn id="11" idx="0"/>
          </p:cNvCxnSpPr>
          <p:nvPr/>
        </p:nvCxnSpPr>
        <p:spPr>
          <a:xfrm flipH="1" flipV="1">
            <a:off x="6644533" y="2571750"/>
            <a:ext cx="293739" cy="4567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71DCA37-AAEF-DAE7-DEC9-7366CE31DA6D}"/>
              </a:ext>
            </a:extLst>
          </p:cNvPr>
          <p:cNvSpPr txBox="1"/>
          <p:nvPr/>
        </p:nvSpPr>
        <p:spPr>
          <a:xfrm>
            <a:off x="5385604" y="3411316"/>
            <a:ext cx="1088904" cy="246221"/>
          </a:xfrm>
          <a:prstGeom prst="rect">
            <a:avLst/>
          </a:prstGeom>
          <a:solidFill>
            <a:schemeClr val="bg1"/>
          </a:solidFill>
        </p:spPr>
        <p:txBody>
          <a:bodyPr wrap="square" rtlCol="0">
            <a:spAutoFit/>
          </a:bodyPr>
          <a:lstStyle/>
          <a:p>
            <a:pPr algn="ctr"/>
            <a:r>
              <a:rPr lang="en-US" sz="1000" dirty="0">
                <a:latin typeface="Arial" panose="020B0604020202020204" pitchFamily="34" charset="0"/>
                <a:cs typeface="Arial" panose="020B0604020202020204" pitchFamily="34" charset="0"/>
              </a:rPr>
              <a:t>Spoils Staging</a:t>
            </a:r>
          </a:p>
        </p:txBody>
      </p:sp>
      <p:cxnSp>
        <p:nvCxnSpPr>
          <p:cNvPr id="16" name="Straight Arrow Connector 15">
            <a:extLst>
              <a:ext uri="{FF2B5EF4-FFF2-40B4-BE49-F238E27FC236}">
                <a16:creationId xmlns:a16="http://schemas.microsoft.com/office/drawing/2014/main" id="{6620A64B-BA79-3E60-7044-9884B816F9A1}"/>
              </a:ext>
            </a:extLst>
          </p:cNvPr>
          <p:cNvCxnSpPr>
            <a:cxnSpLocks/>
            <a:stCxn id="15" idx="0"/>
          </p:cNvCxnSpPr>
          <p:nvPr/>
        </p:nvCxnSpPr>
        <p:spPr>
          <a:xfrm flipH="1" flipV="1">
            <a:off x="5534651" y="2875266"/>
            <a:ext cx="395405" cy="536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783A47-955D-8DB5-A4F8-EE52A6C37CAE}"/>
              </a:ext>
            </a:extLst>
          </p:cNvPr>
          <p:cNvSpPr txBox="1"/>
          <p:nvPr/>
        </p:nvSpPr>
        <p:spPr>
          <a:xfrm>
            <a:off x="4841152" y="3868081"/>
            <a:ext cx="1088904" cy="400110"/>
          </a:xfrm>
          <a:prstGeom prst="rect">
            <a:avLst/>
          </a:prstGeom>
          <a:solidFill>
            <a:schemeClr val="bg1"/>
          </a:solidFill>
        </p:spPr>
        <p:txBody>
          <a:bodyPr wrap="square" rtlCol="0">
            <a:spAutoFit/>
          </a:bodyPr>
          <a:lstStyle/>
          <a:p>
            <a:pPr algn="ctr"/>
            <a:r>
              <a:rPr lang="en-US" sz="1000" dirty="0">
                <a:latin typeface="Arial" panose="020B0604020202020204" pitchFamily="34" charset="0"/>
                <a:cs typeface="Arial" panose="020B0604020202020204" pitchFamily="34" charset="0"/>
              </a:rPr>
              <a:t>Temp Asphalt Roads (Yellow)</a:t>
            </a:r>
          </a:p>
        </p:txBody>
      </p:sp>
      <p:cxnSp>
        <p:nvCxnSpPr>
          <p:cNvPr id="18" name="Straight Arrow Connector 17">
            <a:extLst>
              <a:ext uri="{FF2B5EF4-FFF2-40B4-BE49-F238E27FC236}">
                <a16:creationId xmlns:a16="http://schemas.microsoft.com/office/drawing/2014/main" id="{0E21F18D-9466-5256-C7E0-45F0C5CC4552}"/>
              </a:ext>
            </a:extLst>
          </p:cNvPr>
          <p:cNvCxnSpPr>
            <a:cxnSpLocks/>
            <a:stCxn id="17" idx="0"/>
          </p:cNvCxnSpPr>
          <p:nvPr/>
        </p:nvCxnSpPr>
        <p:spPr>
          <a:xfrm flipH="1" flipV="1">
            <a:off x="5064303" y="3428625"/>
            <a:ext cx="321301" cy="4394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210EA58-68B1-16DF-6617-3C3AA72F8B6C}"/>
              </a:ext>
            </a:extLst>
          </p:cNvPr>
          <p:cNvSpPr txBox="1"/>
          <p:nvPr/>
        </p:nvSpPr>
        <p:spPr>
          <a:xfrm>
            <a:off x="213825" y="2171640"/>
            <a:ext cx="1088904" cy="400110"/>
          </a:xfrm>
          <a:prstGeom prst="rect">
            <a:avLst/>
          </a:prstGeom>
          <a:solidFill>
            <a:schemeClr val="bg1"/>
          </a:solidFill>
        </p:spPr>
        <p:txBody>
          <a:bodyPr wrap="square" rtlCol="0">
            <a:spAutoFit/>
          </a:bodyPr>
          <a:lstStyle/>
          <a:p>
            <a:pPr algn="r"/>
            <a:r>
              <a:rPr lang="en-US" sz="1000" dirty="0">
                <a:latin typeface="Arial" panose="020B0604020202020204" pitchFamily="34" charset="0"/>
                <a:cs typeface="Arial" panose="020B0604020202020204" pitchFamily="34" charset="0"/>
              </a:rPr>
              <a:t>Temp Entrances</a:t>
            </a:r>
          </a:p>
        </p:txBody>
      </p:sp>
      <p:cxnSp>
        <p:nvCxnSpPr>
          <p:cNvPr id="20" name="Straight Arrow Connector 19">
            <a:extLst>
              <a:ext uri="{FF2B5EF4-FFF2-40B4-BE49-F238E27FC236}">
                <a16:creationId xmlns:a16="http://schemas.microsoft.com/office/drawing/2014/main" id="{6FD7271A-139A-5509-FDDA-416F6BA32923}"/>
              </a:ext>
            </a:extLst>
          </p:cNvPr>
          <p:cNvCxnSpPr>
            <a:cxnSpLocks/>
            <a:stCxn id="19" idx="3"/>
          </p:cNvCxnSpPr>
          <p:nvPr/>
        </p:nvCxnSpPr>
        <p:spPr>
          <a:xfrm>
            <a:off x="1302729" y="2371695"/>
            <a:ext cx="418495" cy="400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7088D03-0BF8-B3F9-FB67-0986FD00F580}"/>
              </a:ext>
            </a:extLst>
          </p:cNvPr>
          <p:cNvCxnSpPr>
            <a:cxnSpLocks/>
            <a:stCxn id="19" idx="3"/>
          </p:cNvCxnSpPr>
          <p:nvPr/>
        </p:nvCxnSpPr>
        <p:spPr>
          <a:xfrm flipV="1">
            <a:off x="1302729" y="1653367"/>
            <a:ext cx="371430" cy="7183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127030-E973-75B0-D575-123ABED80DCF}"/>
              </a:ext>
            </a:extLst>
          </p:cNvPr>
          <p:cNvSpPr txBox="1"/>
          <p:nvPr/>
        </p:nvSpPr>
        <p:spPr>
          <a:xfrm>
            <a:off x="1230560" y="3374717"/>
            <a:ext cx="1088904" cy="400110"/>
          </a:xfrm>
          <a:prstGeom prst="rect">
            <a:avLst/>
          </a:prstGeom>
          <a:solidFill>
            <a:schemeClr val="bg1"/>
          </a:solidFill>
        </p:spPr>
        <p:txBody>
          <a:bodyPr wrap="square" rtlCol="0">
            <a:spAutoFit/>
          </a:bodyPr>
          <a:lstStyle/>
          <a:p>
            <a:pPr algn="r"/>
            <a:r>
              <a:rPr lang="en-US" sz="1000" dirty="0">
                <a:latin typeface="Arial" panose="020B0604020202020204" pitchFamily="34" charset="0"/>
                <a:cs typeface="Arial" panose="020B0604020202020204" pitchFamily="34" charset="0"/>
              </a:rPr>
              <a:t>Office Trailer Compound</a:t>
            </a:r>
          </a:p>
        </p:txBody>
      </p:sp>
      <p:cxnSp>
        <p:nvCxnSpPr>
          <p:cNvPr id="27" name="Straight Arrow Connector 26">
            <a:extLst>
              <a:ext uri="{FF2B5EF4-FFF2-40B4-BE49-F238E27FC236}">
                <a16:creationId xmlns:a16="http://schemas.microsoft.com/office/drawing/2014/main" id="{00B765D9-7234-5073-10F8-01F5F06063AC}"/>
              </a:ext>
            </a:extLst>
          </p:cNvPr>
          <p:cNvCxnSpPr>
            <a:cxnSpLocks/>
            <a:stCxn id="26" idx="3"/>
          </p:cNvCxnSpPr>
          <p:nvPr/>
        </p:nvCxnSpPr>
        <p:spPr>
          <a:xfrm flipV="1">
            <a:off x="2319464" y="3081873"/>
            <a:ext cx="381967" cy="4928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61545E5-A3BD-6B03-D2BA-30BAE0A68DB3}"/>
              </a:ext>
            </a:extLst>
          </p:cNvPr>
          <p:cNvSpPr txBox="1"/>
          <p:nvPr/>
        </p:nvSpPr>
        <p:spPr>
          <a:xfrm>
            <a:off x="2929422" y="1008165"/>
            <a:ext cx="1292953" cy="400110"/>
          </a:xfrm>
          <a:prstGeom prst="rect">
            <a:avLst/>
          </a:prstGeom>
          <a:solidFill>
            <a:schemeClr val="bg1"/>
          </a:solidFill>
        </p:spPr>
        <p:txBody>
          <a:bodyPr wrap="square" rtlCol="0">
            <a:spAutoFit/>
          </a:bodyPr>
          <a:lstStyle/>
          <a:p>
            <a:pPr algn="ctr"/>
            <a:r>
              <a:rPr lang="en-US" sz="1000" dirty="0">
                <a:latin typeface="Arial" panose="020B0604020202020204" pitchFamily="34" charset="0"/>
                <a:cs typeface="Arial" panose="020B0604020202020204" pitchFamily="34" charset="0"/>
              </a:rPr>
              <a:t>2 Tower Cranes. 3</a:t>
            </a:r>
            <a:r>
              <a:rPr lang="en-US" sz="1000" baseline="30000" dirty="0">
                <a:latin typeface="Arial" panose="020B0604020202020204" pitchFamily="34" charset="0"/>
                <a:cs typeface="Arial" panose="020B0604020202020204" pitchFamily="34" charset="0"/>
              </a:rPr>
              <a:t>rd</a:t>
            </a:r>
            <a:r>
              <a:rPr lang="en-US" sz="1000" dirty="0">
                <a:latin typeface="Arial" panose="020B0604020202020204" pitchFamily="34" charset="0"/>
                <a:cs typeface="Arial" panose="020B0604020202020204" pitchFamily="34" charset="0"/>
              </a:rPr>
              <a:t> Crane is Add Alt</a:t>
            </a:r>
          </a:p>
        </p:txBody>
      </p:sp>
      <p:cxnSp>
        <p:nvCxnSpPr>
          <p:cNvPr id="33" name="Straight Arrow Connector 32">
            <a:extLst>
              <a:ext uri="{FF2B5EF4-FFF2-40B4-BE49-F238E27FC236}">
                <a16:creationId xmlns:a16="http://schemas.microsoft.com/office/drawing/2014/main" id="{6F9C4FED-C091-6488-A963-BDABC21DFB82}"/>
              </a:ext>
            </a:extLst>
          </p:cNvPr>
          <p:cNvCxnSpPr>
            <a:cxnSpLocks/>
            <a:stCxn id="32" idx="2"/>
          </p:cNvCxnSpPr>
          <p:nvPr/>
        </p:nvCxnSpPr>
        <p:spPr>
          <a:xfrm flipH="1">
            <a:off x="3562342" y="1408275"/>
            <a:ext cx="13557" cy="9634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F89001D-CB1B-E1FB-05FD-E2666FC4BC4E}"/>
              </a:ext>
            </a:extLst>
          </p:cNvPr>
          <p:cNvSpPr txBox="1"/>
          <p:nvPr/>
        </p:nvSpPr>
        <p:spPr>
          <a:xfrm>
            <a:off x="4385170" y="1238229"/>
            <a:ext cx="1292953" cy="246221"/>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3 Break Areas</a:t>
            </a:r>
          </a:p>
        </p:txBody>
      </p:sp>
      <p:cxnSp>
        <p:nvCxnSpPr>
          <p:cNvPr id="38" name="Straight Arrow Connector 37">
            <a:extLst>
              <a:ext uri="{FF2B5EF4-FFF2-40B4-BE49-F238E27FC236}">
                <a16:creationId xmlns:a16="http://schemas.microsoft.com/office/drawing/2014/main" id="{13E91F48-DF82-BE46-01AD-B51521A24E96}"/>
              </a:ext>
            </a:extLst>
          </p:cNvPr>
          <p:cNvCxnSpPr>
            <a:cxnSpLocks/>
          </p:cNvCxnSpPr>
          <p:nvPr/>
        </p:nvCxnSpPr>
        <p:spPr>
          <a:xfrm flipH="1">
            <a:off x="3800540" y="1484450"/>
            <a:ext cx="677331" cy="8077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5075DA0-85F6-8655-CAC6-9ABA7D37DF3F}"/>
              </a:ext>
            </a:extLst>
          </p:cNvPr>
          <p:cNvSpPr txBox="1"/>
          <p:nvPr/>
        </p:nvSpPr>
        <p:spPr>
          <a:xfrm>
            <a:off x="4924552" y="1448848"/>
            <a:ext cx="2106664" cy="400110"/>
          </a:xfrm>
          <a:prstGeom prst="rect">
            <a:avLst/>
          </a:prstGeom>
          <a:solidFill>
            <a:schemeClr val="bg1"/>
          </a:solidFill>
        </p:spPr>
        <p:txBody>
          <a:bodyPr wrap="square" rtlCol="0">
            <a:spAutoFit/>
          </a:bodyPr>
          <a:lstStyle/>
          <a:p>
            <a:r>
              <a:rPr lang="en-US" sz="1000" dirty="0">
                <a:latin typeface="Arial" panose="020B0604020202020204" pitchFamily="34" charset="0"/>
                <a:cs typeface="Arial" panose="020B0604020202020204" pitchFamily="34" charset="0"/>
              </a:rPr>
              <a:t>Parking Area.</a:t>
            </a:r>
          </a:p>
          <a:p>
            <a:r>
              <a:rPr lang="en-US" sz="1000" dirty="0">
                <a:latin typeface="Arial" panose="020B0604020202020204" pitchFamily="34" charset="0"/>
                <a:cs typeface="Arial" panose="020B0604020202020204" pitchFamily="34" charset="0"/>
              </a:rPr>
              <a:t>Laydown/Staging next to Building</a:t>
            </a:r>
          </a:p>
        </p:txBody>
      </p:sp>
      <p:cxnSp>
        <p:nvCxnSpPr>
          <p:cNvPr id="45" name="Straight Arrow Connector 44">
            <a:extLst>
              <a:ext uri="{FF2B5EF4-FFF2-40B4-BE49-F238E27FC236}">
                <a16:creationId xmlns:a16="http://schemas.microsoft.com/office/drawing/2014/main" id="{B5DD7559-F640-FB3D-4C99-665A13B5969F}"/>
              </a:ext>
            </a:extLst>
          </p:cNvPr>
          <p:cNvCxnSpPr>
            <a:cxnSpLocks/>
          </p:cNvCxnSpPr>
          <p:nvPr/>
        </p:nvCxnSpPr>
        <p:spPr>
          <a:xfrm flipH="1">
            <a:off x="4336163" y="1818997"/>
            <a:ext cx="637153" cy="4731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4FF5574-B9C1-B2A4-BC72-06BE7570457D}"/>
              </a:ext>
            </a:extLst>
          </p:cNvPr>
          <p:cNvSpPr txBox="1"/>
          <p:nvPr/>
        </p:nvSpPr>
        <p:spPr>
          <a:xfrm>
            <a:off x="4017237" y="4286352"/>
            <a:ext cx="1166604" cy="400110"/>
          </a:xfrm>
          <a:prstGeom prst="rect">
            <a:avLst/>
          </a:prstGeom>
          <a:solidFill>
            <a:schemeClr val="bg1"/>
          </a:solidFill>
        </p:spPr>
        <p:txBody>
          <a:bodyPr wrap="square" rtlCol="0">
            <a:spAutoFit/>
          </a:bodyPr>
          <a:lstStyle/>
          <a:p>
            <a:pPr algn="ctr"/>
            <a:r>
              <a:rPr lang="en-US" sz="1000" dirty="0">
                <a:latin typeface="Arial" panose="020B0604020202020204" pitchFamily="34" charset="0"/>
                <a:cs typeface="Arial" panose="020B0604020202020204" pitchFamily="34" charset="0"/>
              </a:rPr>
              <a:t>Casting Beds and Crane Paths</a:t>
            </a:r>
          </a:p>
        </p:txBody>
      </p:sp>
      <p:cxnSp>
        <p:nvCxnSpPr>
          <p:cNvPr id="49" name="Straight Arrow Connector 48">
            <a:extLst>
              <a:ext uri="{FF2B5EF4-FFF2-40B4-BE49-F238E27FC236}">
                <a16:creationId xmlns:a16="http://schemas.microsoft.com/office/drawing/2014/main" id="{DC08526E-1ADC-7118-1EA3-410BA12801F6}"/>
              </a:ext>
            </a:extLst>
          </p:cNvPr>
          <p:cNvCxnSpPr>
            <a:cxnSpLocks/>
            <a:stCxn id="48" idx="0"/>
          </p:cNvCxnSpPr>
          <p:nvPr/>
        </p:nvCxnSpPr>
        <p:spPr>
          <a:xfrm flipH="1" flipV="1">
            <a:off x="3866232" y="3657537"/>
            <a:ext cx="734307" cy="6288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89BE0F9-16B7-AF55-B990-0910E4B57768}"/>
              </a:ext>
            </a:extLst>
          </p:cNvPr>
          <p:cNvSpPr txBox="1"/>
          <p:nvPr/>
        </p:nvSpPr>
        <p:spPr>
          <a:xfrm>
            <a:off x="156744" y="2875266"/>
            <a:ext cx="1154504" cy="553998"/>
          </a:xfrm>
          <a:prstGeom prst="rect">
            <a:avLst/>
          </a:prstGeom>
          <a:solidFill>
            <a:schemeClr val="bg1"/>
          </a:solidFill>
        </p:spPr>
        <p:txBody>
          <a:bodyPr wrap="square" rtlCol="0">
            <a:spAutoFit/>
          </a:bodyPr>
          <a:lstStyle/>
          <a:p>
            <a:pPr algn="r"/>
            <a:r>
              <a:rPr lang="en-US" sz="1000" dirty="0">
                <a:latin typeface="Arial" panose="020B0604020202020204" pitchFamily="34" charset="0"/>
                <a:cs typeface="Arial" panose="020B0604020202020204" pitchFamily="34" charset="0"/>
              </a:rPr>
              <a:t>Temp Water and Temp Electric into Site</a:t>
            </a:r>
          </a:p>
        </p:txBody>
      </p:sp>
      <p:cxnSp>
        <p:nvCxnSpPr>
          <p:cNvPr id="54" name="Straight Arrow Connector 53">
            <a:extLst>
              <a:ext uri="{FF2B5EF4-FFF2-40B4-BE49-F238E27FC236}">
                <a16:creationId xmlns:a16="http://schemas.microsoft.com/office/drawing/2014/main" id="{8618D1C4-8FF0-B563-15B5-B1561151585E}"/>
              </a:ext>
            </a:extLst>
          </p:cNvPr>
          <p:cNvCxnSpPr>
            <a:cxnSpLocks/>
            <a:stCxn id="53" idx="3"/>
          </p:cNvCxnSpPr>
          <p:nvPr/>
        </p:nvCxnSpPr>
        <p:spPr>
          <a:xfrm flipV="1">
            <a:off x="1311248" y="2875266"/>
            <a:ext cx="1188221" cy="2769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50CF704-CF9D-68D9-F7D6-218780987E1D}"/>
              </a:ext>
            </a:extLst>
          </p:cNvPr>
          <p:cNvCxnSpPr>
            <a:cxnSpLocks/>
            <a:stCxn id="53" idx="3"/>
          </p:cNvCxnSpPr>
          <p:nvPr/>
        </p:nvCxnSpPr>
        <p:spPr>
          <a:xfrm flipV="1">
            <a:off x="1311248" y="2675211"/>
            <a:ext cx="618806" cy="4770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37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8060-8330-43DF-B90A-45A8A7732184}"/>
              </a:ext>
            </a:extLst>
          </p:cNvPr>
          <p:cNvSpPr>
            <a:spLocks noGrp="1"/>
          </p:cNvSpPr>
          <p:nvPr>
            <p:ph type="title"/>
          </p:nvPr>
        </p:nvSpPr>
        <p:spPr>
          <a:xfrm>
            <a:off x="458788" y="0"/>
            <a:ext cx="5500578" cy="701566"/>
          </a:xfrm>
        </p:spPr>
        <p:txBody>
          <a:bodyPr/>
          <a:lstStyle/>
          <a:p>
            <a:r>
              <a:rPr lang="en-US"/>
              <a:t>Overall Project Site Logistics</a:t>
            </a:r>
          </a:p>
        </p:txBody>
      </p:sp>
      <p:pic>
        <p:nvPicPr>
          <p:cNvPr id="10" name="Picture 9">
            <a:extLst>
              <a:ext uri="{FF2B5EF4-FFF2-40B4-BE49-F238E27FC236}">
                <a16:creationId xmlns:a16="http://schemas.microsoft.com/office/drawing/2014/main" id="{658B20DA-75EE-2D75-C0CA-C94ADD89CFE1}"/>
              </a:ext>
            </a:extLst>
          </p:cNvPr>
          <p:cNvPicPr>
            <a:picLocks noChangeAspect="1"/>
          </p:cNvPicPr>
          <p:nvPr/>
        </p:nvPicPr>
        <p:blipFill>
          <a:blip r:embed="rId2"/>
          <a:stretch>
            <a:fillRect/>
          </a:stretch>
        </p:blipFill>
        <p:spPr>
          <a:xfrm>
            <a:off x="1759495" y="844598"/>
            <a:ext cx="5625009" cy="3948623"/>
          </a:xfrm>
          <a:prstGeom prst="rect">
            <a:avLst/>
          </a:prstGeom>
        </p:spPr>
      </p:pic>
    </p:spTree>
    <p:extLst>
      <p:ext uri="{BB962C8B-B14F-4D97-AF65-F5344CB8AC3E}">
        <p14:creationId xmlns:p14="http://schemas.microsoft.com/office/powerpoint/2010/main" val="281652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a:bodyPr>
          <a:lstStyle/>
          <a:p>
            <a:r>
              <a:rPr lang="en-US"/>
              <a:t>Work Packages  (NOT Part of BP1)</a:t>
            </a:r>
          </a:p>
        </p:txBody>
      </p:sp>
      <p:sp>
        <p:nvSpPr>
          <p:cNvPr id="2" name="Slide Number Placeholder 1"/>
          <p:cNvSpPr>
            <a:spLocks noGrp="1"/>
          </p:cNvSpPr>
          <p:nvPr>
            <p:ph type="sldNum" sz="quarter" idx="12"/>
          </p:nvPr>
        </p:nvSpPr>
        <p:spPr/>
        <p:txBody>
          <a:bodyPr/>
          <a:lstStyle/>
          <a:p>
            <a:fld id="{B5A8EC6F-EABA-4501-896D-1CD8EF54C599}" type="slidenum">
              <a:rPr lang="en-US" smtClean="0"/>
              <a:pPr/>
              <a:t>13</a:t>
            </a:fld>
            <a:endParaRPr lang="en-US"/>
          </a:p>
        </p:txBody>
      </p:sp>
      <p:sp>
        <p:nvSpPr>
          <p:cNvPr id="5" name="TextBox 4">
            <a:extLst>
              <a:ext uri="{FF2B5EF4-FFF2-40B4-BE49-F238E27FC236}">
                <a16:creationId xmlns:a16="http://schemas.microsoft.com/office/drawing/2014/main" id="{998E1D21-F674-44E5-A93F-EDA7EEF74C0F}"/>
              </a:ext>
            </a:extLst>
          </p:cNvPr>
          <p:cNvSpPr txBox="1"/>
          <p:nvPr/>
        </p:nvSpPr>
        <p:spPr>
          <a:xfrm>
            <a:off x="296131" y="824101"/>
            <a:ext cx="7689629" cy="523220"/>
          </a:xfrm>
          <a:prstGeom prst="rect">
            <a:avLst/>
          </a:prstGeom>
          <a:noFill/>
        </p:spPr>
        <p:txBody>
          <a:bodyPr wrap="square" rtlCol="0">
            <a:spAutoFit/>
          </a:bodyPr>
          <a:lstStyle/>
          <a:p>
            <a:r>
              <a:rPr lang="en-US" sz="1400"/>
              <a:t>Please note the following Work Packages are </a:t>
            </a:r>
            <a:r>
              <a:rPr lang="en-US" sz="1400" b="1">
                <a:solidFill>
                  <a:srgbClr val="FF0000"/>
                </a:solidFill>
              </a:rPr>
              <a:t>NOT</a:t>
            </a:r>
            <a:r>
              <a:rPr lang="en-US" sz="1400"/>
              <a:t> currently available for bidding at this time. These work packages will be part of Future Bid Solicitations.</a:t>
            </a:r>
          </a:p>
        </p:txBody>
      </p:sp>
      <p:sp>
        <p:nvSpPr>
          <p:cNvPr id="8" name="TextBox 7">
            <a:extLst>
              <a:ext uri="{FF2B5EF4-FFF2-40B4-BE49-F238E27FC236}">
                <a16:creationId xmlns:a16="http://schemas.microsoft.com/office/drawing/2014/main" id="{D19332FC-A6B0-4EE3-8404-E2204A4F530E}"/>
              </a:ext>
            </a:extLst>
          </p:cNvPr>
          <p:cNvSpPr txBox="1"/>
          <p:nvPr/>
        </p:nvSpPr>
        <p:spPr>
          <a:xfrm>
            <a:off x="221704" y="1344440"/>
            <a:ext cx="3481126" cy="4555093"/>
          </a:xfrm>
          <a:prstGeom prst="rect">
            <a:avLst/>
          </a:prstGeom>
          <a:noFill/>
        </p:spPr>
        <p:txBody>
          <a:bodyPr wrap="square" rtlCol="0">
            <a:spAutoFit/>
          </a:bodyPr>
          <a:lstStyle/>
          <a:p>
            <a:pPr marL="285750" indent="-285750">
              <a:buFont typeface="Arial" panose="020B0604020202020204" pitchFamily="34" charset="0"/>
              <a:buChar char="•"/>
            </a:pPr>
            <a:r>
              <a:rPr lang="en-US" sz="1100"/>
              <a:t>01.74 – Final Clean</a:t>
            </a:r>
          </a:p>
          <a:p>
            <a:pPr marL="285750" indent="-285750">
              <a:buFont typeface="Arial" panose="020B0604020202020204" pitchFamily="34" charset="0"/>
              <a:buChar char="•"/>
            </a:pPr>
            <a:r>
              <a:rPr lang="en-US" sz="1100"/>
              <a:t>03.00 – Concrete Turnkey (Slabs)</a:t>
            </a:r>
          </a:p>
          <a:p>
            <a:pPr marL="285750" indent="-285750">
              <a:buFont typeface="Arial" panose="020B0604020202020204" pitchFamily="34" charset="0"/>
              <a:buChar char="•"/>
            </a:pPr>
            <a:r>
              <a:rPr lang="en-US" sz="1100"/>
              <a:t>03.11 – Architectural Precast</a:t>
            </a:r>
          </a:p>
          <a:p>
            <a:pPr marL="285750" indent="-285750">
              <a:buFont typeface="Arial" panose="020B0604020202020204" pitchFamily="34" charset="0"/>
              <a:buChar char="•"/>
            </a:pPr>
            <a:r>
              <a:rPr lang="en-US" sz="1100"/>
              <a:t>03.13 – Tilt Up Panels</a:t>
            </a:r>
          </a:p>
          <a:p>
            <a:pPr marL="285750" indent="-285750">
              <a:buFont typeface="Arial" panose="020B0604020202020204" pitchFamily="34" charset="0"/>
              <a:buChar char="•"/>
            </a:pPr>
            <a:r>
              <a:rPr lang="en-US" sz="1100"/>
              <a:t>03.15 – Topping/Underlayment/Floor Prep</a:t>
            </a:r>
          </a:p>
          <a:p>
            <a:pPr marL="285750" indent="-285750">
              <a:buFont typeface="Arial" panose="020B0604020202020204" pitchFamily="34" charset="0"/>
              <a:buChar char="•"/>
            </a:pPr>
            <a:r>
              <a:rPr lang="en-US" sz="1100"/>
              <a:t>04.01 – Masonry</a:t>
            </a:r>
          </a:p>
          <a:p>
            <a:pPr marL="285750" indent="-285750">
              <a:buFont typeface="Arial" panose="020B0604020202020204" pitchFamily="34" charset="0"/>
              <a:buChar char="•"/>
            </a:pPr>
            <a:r>
              <a:rPr lang="en-US" sz="1100"/>
              <a:t>05.01 – Steel Fabrications</a:t>
            </a:r>
          </a:p>
          <a:p>
            <a:pPr marL="285750" indent="-285750">
              <a:buFont typeface="Arial" panose="020B0604020202020204" pitchFamily="34" charset="0"/>
              <a:buChar char="•"/>
            </a:pPr>
            <a:r>
              <a:rPr lang="en-US" sz="1100"/>
              <a:t>05.02 – Steel Erection</a:t>
            </a:r>
          </a:p>
          <a:p>
            <a:pPr marL="285750" indent="-285750">
              <a:buFont typeface="Arial" panose="020B0604020202020204" pitchFamily="34" charset="0"/>
              <a:buChar char="•"/>
            </a:pPr>
            <a:r>
              <a:rPr lang="en-US" sz="1100"/>
              <a:t>05.04 – Stair Treads &amp; </a:t>
            </a:r>
            <a:r>
              <a:rPr lang="en-US" sz="1100" err="1"/>
              <a:t>Nosings</a:t>
            </a:r>
            <a:endParaRPr lang="en-US" sz="1100"/>
          </a:p>
          <a:p>
            <a:pPr marL="285750" indent="-285750">
              <a:buFont typeface="Arial" panose="020B0604020202020204" pitchFamily="34" charset="0"/>
              <a:buChar char="•"/>
            </a:pPr>
            <a:r>
              <a:rPr lang="en-US" sz="1100"/>
              <a:t>05.50 – Ornamental Metal</a:t>
            </a:r>
          </a:p>
          <a:p>
            <a:pPr marL="285750" indent="-285750">
              <a:buFont typeface="Arial" panose="020B0604020202020204" pitchFamily="34" charset="0"/>
              <a:buChar char="•"/>
            </a:pPr>
            <a:r>
              <a:rPr lang="en-US" sz="1100"/>
              <a:t>06.02 – Architectural Woodworks/Millwork/Trim</a:t>
            </a:r>
          </a:p>
          <a:p>
            <a:pPr marL="285750" indent="-285750">
              <a:buFont typeface="Arial" panose="020B0604020202020204" pitchFamily="34" charset="0"/>
              <a:buChar char="•"/>
            </a:pPr>
            <a:r>
              <a:rPr lang="en-US" sz="1100"/>
              <a:t>07.01 – Waterproof/Dampproof/Joint Sealants </a:t>
            </a:r>
          </a:p>
          <a:p>
            <a:pPr marL="285750" indent="-285750">
              <a:buFont typeface="Arial" panose="020B0604020202020204" pitchFamily="34" charset="0"/>
              <a:buChar char="•"/>
            </a:pPr>
            <a:r>
              <a:rPr lang="en-US" sz="1100"/>
              <a:t>07.03 – Roofing </a:t>
            </a:r>
          </a:p>
          <a:p>
            <a:pPr marL="285750" indent="-285750">
              <a:buFont typeface="Arial" panose="020B0604020202020204" pitchFamily="34" charset="0"/>
              <a:buChar char="•"/>
            </a:pPr>
            <a:r>
              <a:rPr lang="en-US" sz="1100"/>
              <a:t>07.06 – Composite Panels </a:t>
            </a:r>
          </a:p>
          <a:p>
            <a:pPr marL="285750" indent="-285750">
              <a:buFont typeface="Arial" panose="020B0604020202020204" pitchFamily="34" charset="0"/>
              <a:buChar char="•"/>
            </a:pPr>
            <a:r>
              <a:rPr lang="en-US" sz="1100"/>
              <a:t>07.08 – Fireproofing </a:t>
            </a:r>
          </a:p>
          <a:p>
            <a:pPr marL="285750" indent="-285750">
              <a:buFont typeface="Arial" panose="020B0604020202020204" pitchFamily="34" charset="0"/>
              <a:buChar char="•"/>
            </a:pPr>
            <a:r>
              <a:rPr lang="en-US" sz="1100"/>
              <a:t>07.09 – Firesafe</a:t>
            </a:r>
          </a:p>
          <a:p>
            <a:pPr marL="285750" indent="-285750">
              <a:buFont typeface="Arial" panose="020B0604020202020204" pitchFamily="34" charset="0"/>
              <a:buChar char="•"/>
            </a:pPr>
            <a:r>
              <a:rPr lang="en-US" sz="1100"/>
              <a:t>07.10 – Fire Caulking</a:t>
            </a:r>
          </a:p>
          <a:p>
            <a:pPr marL="285750" indent="-285750">
              <a:buFont typeface="Arial" panose="020B0604020202020204" pitchFamily="34" charset="0"/>
              <a:buChar char="•"/>
            </a:pPr>
            <a:r>
              <a:rPr lang="en-US" sz="1100"/>
              <a:t>08.00 – Doors, Frames, Hardware</a:t>
            </a:r>
          </a:p>
          <a:p>
            <a:pPr marL="285750" indent="-285750">
              <a:buFont typeface="Arial" panose="020B0604020202020204" pitchFamily="34" charset="0"/>
              <a:buChar char="•"/>
            </a:pPr>
            <a:r>
              <a:rPr lang="en-US" sz="1100"/>
              <a:t>08.10 – Overhead Doors/Coiling Grills</a:t>
            </a:r>
          </a:p>
          <a:p>
            <a:pPr marL="285750" indent="-285750">
              <a:buFont typeface="Arial" panose="020B0604020202020204" pitchFamily="34" charset="0"/>
              <a:buChar char="•"/>
            </a:pPr>
            <a:r>
              <a:rPr lang="en-US" sz="1100"/>
              <a:t>08.12 – Fire Smoke Curtain </a:t>
            </a:r>
          </a:p>
          <a:p>
            <a:pPr marL="285750" indent="-285750">
              <a:buFont typeface="Arial" panose="020B0604020202020204" pitchFamily="34" charset="0"/>
              <a:buChar char="•"/>
            </a:pPr>
            <a:endParaRPr lang="en-US" sz="1100"/>
          </a:p>
          <a:p>
            <a:pPr marL="285750" indent="-285750">
              <a:buFont typeface="Arial" panose="020B0604020202020204" pitchFamily="34" charset="0"/>
              <a:buChar char="•"/>
            </a:pPr>
            <a:endParaRPr lang="en-US" sz="11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p:txBody>
      </p:sp>
      <p:sp>
        <p:nvSpPr>
          <p:cNvPr id="6" name="TextBox 5">
            <a:extLst>
              <a:ext uri="{FF2B5EF4-FFF2-40B4-BE49-F238E27FC236}">
                <a16:creationId xmlns:a16="http://schemas.microsoft.com/office/drawing/2014/main" id="{4F584958-B99E-B126-A44E-C2D98537421D}"/>
              </a:ext>
            </a:extLst>
          </p:cNvPr>
          <p:cNvSpPr txBox="1"/>
          <p:nvPr/>
        </p:nvSpPr>
        <p:spPr>
          <a:xfrm>
            <a:off x="3550220" y="1344440"/>
            <a:ext cx="2843048" cy="4047262"/>
          </a:xfrm>
          <a:prstGeom prst="rect">
            <a:avLst/>
          </a:prstGeom>
          <a:noFill/>
        </p:spPr>
        <p:txBody>
          <a:bodyPr wrap="square" rtlCol="0">
            <a:spAutoFit/>
          </a:bodyPr>
          <a:lstStyle/>
          <a:p>
            <a:pPr marL="285750" indent="-285750">
              <a:buFont typeface="Arial" panose="020B0604020202020204" pitchFamily="34" charset="0"/>
              <a:buChar char="•"/>
            </a:pPr>
            <a:r>
              <a:rPr lang="en-US" sz="1100"/>
              <a:t>08.28 – Glass &amp; Glazing</a:t>
            </a:r>
          </a:p>
          <a:p>
            <a:pPr marL="285750" indent="-285750">
              <a:buFont typeface="Arial" panose="020B0604020202020204" pitchFamily="34" charset="0"/>
              <a:buChar char="•"/>
            </a:pPr>
            <a:r>
              <a:rPr lang="en-US" sz="1100"/>
              <a:t>09.02 – Drywall</a:t>
            </a:r>
          </a:p>
          <a:p>
            <a:pPr marL="285750" indent="-285750">
              <a:buFont typeface="Arial" panose="020B0604020202020204" pitchFamily="34" charset="0"/>
              <a:buChar char="•"/>
            </a:pPr>
            <a:r>
              <a:rPr lang="en-US" sz="1100"/>
              <a:t>09.03 – Tile</a:t>
            </a:r>
          </a:p>
          <a:p>
            <a:pPr marL="285750" indent="-285750">
              <a:buFont typeface="Arial" panose="020B0604020202020204" pitchFamily="34" charset="0"/>
              <a:buChar char="•"/>
            </a:pPr>
            <a:r>
              <a:rPr lang="en-US" sz="1100"/>
              <a:t>09.04 – Terrazzo </a:t>
            </a:r>
          </a:p>
          <a:p>
            <a:pPr marL="285750" indent="-285750">
              <a:buFont typeface="Arial" panose="020B0604020202020204" pitchFamily="34" charset="0"/>
              <a:buChar char="•"/>
            </a:pPr>
            <a:r>
              <a:rPr lang="en-US" sz="1100"/>
              <a:t>09.07 – Carpet, Vinyl Flooring, Base</a:t>
            </a:r>
          </a:p>
          <a:p>
            <a:pPr marL="285750" indent="-285750">
              <a:buFont typeface="Arial" panose="020B0604020202020204" pitchFamily="34" charset="0"/>
              <a:buChar char="•"/>
            </a:pPr>
            <a:r>
              <a:rPr lang="en-US" sz="1100"/>
              <a:t>09.09 – Specialty Flooring </a:t>
            </a:r>
          </a:p>
          <a:p>
            <a:pPr marL="285750" indent="-285750">
              <a:buFont typeface="Arial" panose="020B0604020202020204" pitchFamily="34" charset="0"/>
              <a:buChar char="•"/>
            </a:pPr>
            <a:r>
              <a:rPr lang="en-US" sz="1100"/>
              <a:t>09.12 – Painting</a:t>
            </a:r>
          </a:p>
          <a:p>
            <a:pPr marL="285750" indent="-285750">
              <a:buFont typeface="Arial" panose="020B0604020202020204" pitchFamily="34" charset="0"/>
              <a:buChar char="•"/>
            </a:pPr>
            <a:r>
              <a:rPr lang="en-US" sz="1100"/>
              <a:t>09.16 – Concrete Sealer</a:t>
            </a:r>
          </a:p>
          <a:p>
            <a:pPr marL="285750" indent="-285750">
              <a:buFont typeface="Arial" panose="020B0604020202020204" pitchFamily="34" charset="0"/>
              <a:buChar char="•"/>
            </a:pPr>
            <a:r>
              <a:rPr lang="en-US" sz="1100"/>
              <a:t>10.01 – Visual Display Boards</a:t>
            </a:r>
          </a:p>
          <a:p>
            <a:pPr marL="285750" indent="-285750">
              <a:buFont typeface="Arial" panose="020B0604020202020204" pitchFamily="34" charset="0"/>
              <a:buChar char="•"/>
            </a:pPr>
            <a:r>
              <a:rPr lang="en-US" sz="1100"/>
              <a:t>10.03 – Toilet Compartments</a:t>
            </a:r>
          </a:p>
          <a:p>
            <a:pPr marL="285750" indent="-285750">
              <a:buFont typeface="Arial" panose="020B0604020202020204" pitchFamily="34" charset="0"/>
              <a:buChar char="•"/>
            </a:pPr>
            <a:r>
              <a:rPr lang="en-US" sz="1100"/>
              <a:t>10.05 – Wall Protection</a:t>
            </a:r>
          </a:p>
          <a:p>
            <a:pPr marL="285750" indent="-285750">
              <a:buFont typeface="Arial" panose="020B0604020202020204" pitchFamily="34" charset="0"/>
              <a:buChar char="•"/>
            </a:pPr>
            <a:r>
              <a:rPr lang="en-US" sz="1100"/>
              <a:t>10.06 – Access Flooring </a:t>
            </a:r>
          </a:p>
          <a:p>
            <a:pPr marL="285750" indent="-285750">
              <a:buFont typeface="Arial" panose="020B0604020202020204" pitchFamily="34" charset="0"/>
              <a:buChar char="•"/>
            </a:pPr>
            <a:r>
              <a:rPr lang="en-US" sz="1100"/>
              <a:t>10.07 – Flagpoles</a:t>
            </a:r>
          </a:p>
          <a:p>
            <a:pPr marL="285750" indent="-285750">
              <a:buFont typeface="Arial" panose="020B0604020202020204" pitchFamily="34" charset="0"/>
              <a:buChar char="•"/>
            </a:pPr>
            <a:r>
              <a:rPr lang="en-US" sz="1100"/>
              <a:t>10.08 – Signage</a:t>
            </a:r>
          </a:p>
          <a:p>
            <a:pPr marL="285750" indent="-285750">
              <a:buFont typeface="Arial" panose="020B0604020202020204" pitchFamily="34" charset="0"/>
              <a:buChar char="•"/>
            </a:pPr>
            <a:r>
              <a:rPr lang="en-US" sz="1100"/>
              <a:t>10.09 – Lockers</a:t>
            </a:r>
          </a:p>
          <a:p>
            <a:pPr marL="285750" indent="-285750">
              <a:buFont typeface="Arial" panose="020B0604020202020204" pitchFamily="34" charset="0"/>
              <a:buChar char="•"/>
            </a:pPr>
            <a:r>
              <a:rPr lang="en-US" sz="1100"/>
              <a:t>10.10 – Fire Protection</a:t>
            </a:r>
          </a:p>
          <a:p>
            <a:pPr marL="285750" indent="-285750">
              <a:buFont typeface="Arial" panose="020B0604020202020204" pitchFamily="34" charset="0"/>
              <a:buChar char="•"/>
            </a:pPr>
            <a:r>
              <a:rPr lang="en-US" sz="1100"/>
              <a:t>10.11 – Aluminum Covers &amp; Awnings </a:t>
            </a:r>
            <a:endParaRPr lang="en-US" sz="1200"/>
          </a:p>
          <a:p>
            <a:pPr marL="285750" indent="-285750">
              <a:buFont typeface="Arial" panose="020B0604020202020204" pitchFamily="34" charset="0"/>
              <a:buChar char="•"/>
            </a:pPr>
            <a:r>
              <a:rPr lang="en-US" sz="1100"/>
              <a:t>10.14 – Operable Partitions</a:t>
            </a:r>
          </a:p>
          <a:p>
            <a:pPr marL="285750" indent="-285750">
              <a:buFont typeface="Arial" panose="020B0604020202020204" pitchFamily="34" charset="0"/>
              <a:buChar char="•"/>
            </a:pPr>
            <a:r>
              <a:rPr lang="en-US" sz="1100"/>
              <a:t>10.15 – Other Partitions </a:t>
            </a:r>
          </a:p>
          <a:p>
            <a:pPr marL="285750" indent="-285750">
              <a:buFont typeface="Arial" panose="020B0604020202020204" pitchFamily="34" charset="0"/>
              <a:buChar char="•"/>
            </a:pPr>
            <a:r>
              <a:rPr lang="en-US" sz="1100"/>
              <a:t>10.17 – Toilet Accessories </a:t>
            </a:r>
          </a:p>
          <a:p>
            <a:pPr marL="285750" indent="-285750">
              <a:buFont typeface="Arial" panose="020B0604020202020204" pitchFamily="34" charset="0"/>
              <a:buChar char="•"/>
            </a:pPr>
            <a:endParaRPr lang="en-US" sz="11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400"/>
          </a:p>
        </p:txBody>
      </p:sp>
      <p:sp>
        <p:nvSpPr>
          <p:cNvPr id="7" name="TextBox 6">
            <a:extLst>
              <a:ext uri="{FF2B5EF4-FFF2-40B4-BE49-F238E27FC236}">
                <a16:creationId xmlns:a16="http://schemas.microsoft.com/office/drawing/2014/main" id="{4B869AA0-7FB4-43C5-27C6-729DDDD9ECAC}"/>
              </a:ext>
            </a:extLst>
          </p:cNvPr>
          <p:cNvSpPr txBox="1"/>
          <p:nvPr/>
        </p:nvSpPr>
        <p:spPr>
          <a:xfrm>
            <a:off x="6300952" y="1202330"/>
            <a:ext cx="2843048" cy="3831818"/>
          </a:xfrm>
          <a:prstGeom prst="rect">
            <a:avLst/>
          </a:prstGeom>
          <a:noFill/>
        </p:spPr>
        <p:txBody>
          <a:bodyPr wrap="square" rtlCol="0">
            <a:spAutoFit/>
          </a:bodyPr>
          <a:lstStyle/>
          <a:p>
            <a:pPr marL="285750" indent="-285750">
              <a:buFont typeface="Arial" panose="020B0604020202020204" pitchFamily="34" charset="0"/>
              <a:buChar char="•"/>
            </a:pPr>
            <a:r>
              <a:rPr lang="en-US" sz="1100"/>
              <a:t>10.22 – Knox Box </a:t>
            </a:r>
          </a:p>
          <a:p>
            <a:pPr marL="285750" indent="-285750">
              <a:buFont typeface="Arial" panose="020B0604020202020204" pitchFamily="34" charset="0"/>
              <a:buChar char="•"/>
            </a:pPr>
            <a:r>
              <a:rPr lang="en-US" sz="1100"/>
              <a:t>10.23 – Marquee Sign</a:t>
            </a:r>
          </a:p>
          <a:p>
            <a:pPr marL="285750" indent="-285750">
              <a:buFont typeface="Arial" panose="020B0604020202020204" pitchFamily="34" charset="0"/>
              <a:buChar char="•"/>
            </a:pPr>
            <a:r>
              <a:rPr lang="en-US" sz="1100"/>
              <a:t>11.07 – Food Service Equipment </a:t>
            </a:r>
          </a:p>
          <a:p>
            <a:pPr marL="285750" indent="-285750">
              <a:buFont typeface="Arial" panose="020B0604020202020204" pitchFamily="34" charset="0"/>
              <a:buChar char="•"/>
            </a:pPr>
            <a:r>
              <a:rPr lang="en-US" sz="1100"/>
              <a:t>11.52 – Window Washing Equipment </a:t>
            </a:r>
          </a:p>
          <a:p>
            <a:pPr marL="285750" indent="-285750">
              <a:buFont typeface="Arial" panose="020B0604020202020204" pitchFamily="34" charset="0"/>
              <a:buChar char="•"/>
            </a:pPr>
            <a:r>
              <a:rPr lang="en-US" sz="1100"/>
              <a:t>12.05 – Blinds and Shades </a:t>
            </a:r>
          </a:p>
          <a:p>
            <a:pPr marL="285750" indent="-285750">
              <a:buFont typeface="Arial" panose="020B0604020202020204" pitchFamily="34" charset="0"/>
              <a:buChar char="•"/>
            </a:pPr>
            <a:r>
              <a:rPr lang="en-US" sz="1100"/>
              <a:t>14.01 – Elevators</a:t>
            </a:r>
          </a:p>
          <a:p>
            <a:pPr marL="285750" indent="-285750">
              <a:buFont typeface="Arial" panose="020B0604020202020204" pitchFamily="34" charset="0"/>
              <a:buChar char="•"/>
            </a:pPr>
            <a:r>
              <a:rPr lang="en-US" sz="1100"/>
              <a:t>22.01 – Plumbing</a:t>
            </a:r>
          </a:p>
          <a:p>
            <a:pPr marL="285750" indent="-285750">
              <a:buFont typeface="Arial" panose="020B0604020202020204" pitchFamily="34" charset="0"/>
              <a:buChar char="•"/>
            </a:pPr>
            <a:r>
              <a:rPr lang="en-US" sz="1100"/>
              <a:t>23.03 – Controls </a:t>
            </a:r>
          </a:p>
          <a:p>
            <a:pPr marL="285750" indent="-285750">
              <a:buFont typeface="Arial" panose="020B0604020202020204" pitchFamily="34" charset="0"/>
              <a:buChar char="•"/>
            </a:pPr>
            <a:r>
              <a:rPr lang="en-US" sz="1100"/>
              <a:t>26.01 – Electrical </a:t>
            </a:r>
          </a:p>
          <a:p>
            <a:pPr marL="285750" indent="-285750">
              <a:buFont typeface="Arial" panose="020B0604020202020204" pitchFamily="34" charset="0"/>
              <a:buChar char="•"/>
            </a:pPr>
            <a:r>
              <a:rPr lang="en-US" sz="1100"/>
              <a:t>26.03 – Fire Alarm</a:t>
            </a:r>
          </a:p>
          <a:p>
            <a:pPr marL="285750" indent="-285750">
              <a:buFont typeface="Arial" panose="020B0604020202020204" pitchFamily="34" charset="0"/>
              <a:buChar char="•"/>
            </a:pPr>
            <a:r>
              <a:rPr lang="en-US" sz="1100"/>
              <a:t>27.01 –Telecom/Data</a:t>
            </a:r>
          </a:p>
          <a:p>
            <a:pPr marL="285750" indent="-285750">
              <a:buFont typeface="Arial" panose="020B0604020202020204" pitchFamily="34" charset="0"/>
              <a:buChar char="•"/>
            </a:pPr>
            <a:r>
              <a:rPr lang="en-US" sz="1100"/>
              <a:t>27.07 – Das System </a:t>
            </a:r>
          </a:p>
          <a:p>
            <a:pPr marL="285750" indent="-285750">
              <a:buFont typeface="Arial" panose="020B0604020202020204" pitchFamily="34" charset="0"/>
              <a:buChar char="•"/>
            </a:pPr>
            <a:r>
              <a:rPr lang="en-US" sz="1100"/>
              <a:t>27.97 – Other Special Systems</a:t>
            </a:r>
          </a:p>
          <a:p>
            <a:pPr marL="285750" indent="-285750">
              <a:buFont typeface="Arial" panose="020B0604020202020204" pitchFamily="34" charset="0"/>
              <a:buChar char="•"/>
            </a:pPr>
            <a:r>
              <a:rPr lang="en-US" sz="1100"/>
              <a:t>28.01 – Security</a:t>
            </a:r>
          </a:p>
          <a:p>
            <a:pPr marL="285750" indent="-285750">
              <a:buFont typeface="Arial" panose="020B0604020202020204" pitchFamily="34" charset="0"/>
              <a:buChar char="•"/>
            </a:pPr>
            <a:r>
              <a:rPr lang="en-US" sz="1100"/>
              <a:t>32.02 – Site Concrete</a:t>
            </a:r>
          </a:p>
          <a:p>
            <a:pPr marL="285750" indent="-285750">
              <a:buFont typeface="Arial" panose="020B0604020202020204" pitchFamily="34" charset="0"/>
              <a:buChar char="•"/>
            </a:pPr>
            <a:r>
              <a:rPr lang="en-US" sz="1100"/>
              <a:t>32.04 – Unit Pavers</a:t>
            </a:r>
          </a:p>
          <a:p>
            <a:pPr marL="285750" indent="-285750">
              <a:buFont typeface="Arial" panose="020B0604020202020204" pitchFamily="34" charset="0"/>
              <a:buChar char="•"/>
            </a:pPr>
            <a:r>
              <a:rPr lang="en-US" sz="1100"/>
              <a:t>32.07 – Fences &amp; Gates</a:t>
            </a:r>
          </a:p>
          <a:p>
            <a:pPr marL="285750" indent="-285750">
              <a:buFont typeface="Arial" panose="020B0604020202020204" pitchFamily="34" charset="0"/>
              <a:buChar char="•"/>
            </a:pPr>
            <a:r>
              <a:rPr lang="en-US" sz="1100"/>
              <a:t>32.11 – Site Furnishing </a:t>
            </a:r>
          </a:p>
          <a:p>
            <a:pPr marL="285750" indent="-285750">
              <a:buFont typeface="Arial" panose="020B0604020202020204" pitchFamily="34" charset="0"/>
              <a:buChar char="•"/>
            </a:pPr>
            <a:r>
              <a:rPr lang="en-US" sz="1100"/>
              <a:t>32.13 – Landscape &amp; Irrigation</a:t>
            </a:r>
          </a:p>
          <a:p>
            <a:pPr marL="285750" indent="-285750">
              <a:buFont typeface="Arial" panose="020B0604020202020204" pitchFamily="34" charset="0"/>
              <a:buChar char="•"/>
            </a:pPr>
            <a:r>
              <a:rPr lang="en-US" sz="1100"/>
              <a:t>33.01 – Site Utilities</a:t>
            </a:r>
            <a:endParaRPr lang="en-US" sz="1600"/>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100"/>
          </a:p>
        </p:txBody>
      </p:sp>
    </p:spTree>
    <p:extLst>
      <p:ext uri="{BB962C8B-B14F-4D97-AF65-F5344CB8AC3E}">
        <p14:creationId xmlns:p14="http://schemas.microsoft.com/office/powerpoint/2010/main" val="246265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fontScale="90000"/>
          </a:bodyPr>
          <a:lstStyle/>
          <a:p>
            <a:r>
              <a:rPr lang="en-US"/>
              <a:t>Schedule – BP1 Pre-Construction Milestones</a:t>
            </a:r>
          </a:p>
        </p:txBody>
      </p:sp>
      <p:sp>
        <p:nvSpPr>
          <p:cNvPr id="2" name="Slide Number Placeholder 1"/>
          <p:cNvSpPr>
            <a:spLocks noGrp="1"/>
          </p:cNvSpPr>
          <p:nvPr>
            <p:ph type="sldNum" sz="quarter" idx="12"/>
          </p:nvPr>
        </p:nvSpPr>
        <p:spPr/>
        <p:txBody>
          <a:bodyPr/>
          <a:lstStyle/>
          <a:p>
            <a:fld id="{B5A8EC6F-EABA-4501-896D-1CD8EF54C599}" type="slidenum">
              <a:rPr lang="en-US" smtClean="0"/>
              <a:pPr/>
              <a:t>14</a:t>
            </a:fld>
            <a:endParaRPr lang="en-US"/>
          </a:p>
        </p:txBody>
      </p:sp>
      <p:sp>
        <p:nvSpPr>
          <p:cNvPr id="5" name="TextBox 4">
            <a:extLst>
              <a:ext uri="{FF2B5EF4-FFF2-40B4-BE49-F238E27FC236}">
                <a16:creationId xmlns:a16="http://schemas.microsoft.com/office/drawing/2014/main" id="{E4EDE89F-24BB-4BEF-9C0D-8BB08FFC9993}"/>
              </a:ext>
            </a:extLst>
          </p:cNvPr>
          <p:cNvSpPr txBox="1"/>
          <p:nvPr/>
        </p:nvSpPr>
        <p:spPr>
          <a:xfrm>
            <a:off x="453762" y="1001654"/>
            <a:ext cx="8236475" cy="3664721"/>
          </a:xfrm>
          <a:prstGeom prst="rect">
            <a:avLst/>
          </a:prstGeom>
          <a:noFill/>
        </p:spPr>
        <p:txBody>
          <a:bodyPr wrap="square" rtlCol="0">
            <a:spAutoFit/>
          </a:bodyPr>
          <a:lstStyle/>
          <a:p>
            <a:pPr>
              <a:lnSpc>
                <a:spcPct val="150000"/>
              </a:lnSpc>
            </a:pPr>
            <a:r>
              <a:rPr lang="en-US" b="1" u="sng"/>
              <a:t>Bidding Milestone Dates (Bid Package #1)</a:t>
            </a:r>
          </a:p>
          <a:p>
            <a:pPr marL="171450" indent="-171450">
              <a:lnSpc>
                <a:spcPct val="150000"/>
              </a:lnSpc>
              <a:buFont typeface="Arial" panose="020B0604020202020204" pitchFamily="34" charset="0"/>
              <a:buChar char="•"/>
            </a:pPr>
            <a:r>
              <a:rPr lang="en-US"/>
              <a:t>Bid Package #1 – Issue to Bid	July 24, 2023</a:t>
            </a:r>
          </a:p>
          <a:p>
            <a:pPr marL="171450" indent="-171450">
              <a:lnSpc>
                <a:spcPct val="150000"/>
              </a:lnSpc>
              <a:buFont typeface="Arial" panose="020B0604020202020204" pitchFamily="34" charset="0"/>
              <a:buChar char="•"/>
            </a:pPr>
            <a:r>
              <a:rPr lang="en-US"/>
              <a:t>Pre-Proposal Conference		August 1, 2023</a:t>
            </a:r>
          </a:p>
          <a:p>
            <a:pPr marL="171450" indent="-171450">
              <a:lnSpc>
                <a:spcPct val="150000"/>
              </a:lnSpc>
              <a:buFont typeface="Arial" panose="020B0604020202020204" pitchFamily="34" charset="0"/>
              <a:buChar char="•"/>
            </a:pPr>
            <a:r>
              <a:rPr lang="en-US"/>
              <a:t>Pre-Bid Questions/RFI’s Due By	</a:t>
            </a:r>
            <a:r>
              <a:rPr lang="en-US">
                <a:solidFill>
                  <a:srgbClr val="FF0000"/>
                </a:solidFill>
              </a:rPr>
              <a:t>August 4, 2023 by 2:00PM</a:t>
            </a:r>
          </a:p>
          <a:p>
            <a:pPr marL="171450" indent="-171450">
              <a:lnSpc>
                <a:spcPct val="150000"/>
              </a:lnSpc>
              <a:buFont typeface="Arial" panose="020B0604020202020204" pitchFamily="34" charset="0"/>
              <a:buChar char="•"/>
            </a:pPr>
            <a:r>
              <a:rPr lang="en-US"/>
              <a:t>Addendum #1 Issued		TBD</a:t>
            </a:r>
          </a:p>
          <a:p>
            <a:pPr marL="171450" indent="-171450">
              <a:lnSpc>
                <a:spcPct val="150000"/>
              </a:lnSpc>
              <a:buFont typeface="Arial" panose="020B0604020202020204" pitchFamily="34" charset="0"/>
              <a:buChar char="•"/>
            </a:pPr>
            <a:r>
              <a:rPr lang="en-US"/>
              <a:t>Addendum #2 Issued		TBD (If Necessary)</a:t>
            </a:r>
            <a:endParaRPr lang="en-US">
              <a:solidFill>
                <a:srgbClr val="FF0000"/>
              </a:solidFill>
            </a:endParaRPr>
          </a:p>
          <a:p>
            <a:pPr marL="171450" indent="-171450">
              <a:lnSpc>
                <a:spcPct val="150000"/>
              </a:lnSpc>
              <a:buFont typeface="Arial" panose="020B0604020202020204" pitchFamily="34" charset="0"/>
              <a:buChar char="•"/>
            </a:pPr>
            <a:r>
              <a:rPr lang="en-US"/>
              <a:t>Cost Proposal Deadline		</a:t>
            </a:r>
            <a:r>
              <a:rPr lang="en-US">
                <a:solidFill>
                  <a:srgbClr val="FF0000"/>
                </a:solidFill>
              </a:rPr>
              <a:t>August 16, 2023 by 2:00PM</a:t>
            </a:r>
          </a:p>
          <a:p>
            <a:pPr marL="171450" indent="-171450">
              <a:lnSpc>
                <a:spcPct val="150000"/>
              </a:lnSpc>
              <a:buFont typeface="Arial" panose="020B0604020202020204" pitchFamily="34" charset="0"/>
              <a:buChar char="•"/>
            </a:pPr>
            <a:r>
              <a:rPr lang="en-US"/>
              <a:t>Technical Proposal/HUB Deadline	</a:t>
            </a:r>
            <a:r>
              <a:rPr lang="en-US">
                <a:solidFill>
                  <a:srgbClr val="FF0000"/>
                </a:solidFill>
              </a:rPr>
              <a:t>August 17, 2023 by 2:00PM</a:t>
            </a:r>
            <a:endParaRPr lang="en-US" sz="1200"/>
          </a:p>
          <a:p>
            <a:pPr marL="628650" lvl="1" indent="-171450">
              <a:lnSpc>
                <a:spcPct val="150000"/>
              </a:lnSpc>
              <a:buFont typeface="Arial" panose="020B0604020202020204" pitchFamily="34" charset="0"/>
              <a:buChar char="•"/>
            </a:pPr>
            <a:endParaRPr lang="en-US" sz="1200"/>
          </a:p>
        </p:txBody>
      </p:sp>
    </p:spTree>
    <p:extLst>
      <p:ext uri="{BB962C8B-B14F-4D97-AF65-F5344CB8AC3E}">
        <p14:creationId xmlns:p14="http://schemas.microsoft.com/office/powerpoint/2010/main" val="3230017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Pre-Proposal Questions</a:t>
            </a:r>
          </a:p>
        </p:txBody>
      </p:sp>
      <p:sp>
        <p:nvSpPr>
          <p:cNvPr id="3" name="Content Placeholder 2"/>
          <p:cNvSpPr>
            <a:spLocks noGrp="1"/>
          </p:cNvSpPr>
          <p:nvPr>
            <p:ph idx="1"/>
          </p:nvPr>
        </p:nvSpPr>
        <p:spPr>
          <a:xfrm>
            <a:off x="457200" y="1020872"/>
            <a:ext cx="7170420" cy="2850088"/>
          </a:xfrm>
        </p:spPr>
        <p:txBody>
          <a:bodyPr>
            <a:normAutofit fontScale="85000" lnSpcReduction="20000"/>
          </a:bodyPr>
          <a:lstStyle/>
          <a:p>
            <a:r>
              <a:rPr lang="en-US" sz="2800">
                <a:solidFill>
                  <a:schemeClr val="tx1"/>
                </a:solidFill>
              </a:rPr>
              <a:t>All proposal and scope related questions must be submitted by August 4th, no later than 3:00 PM.</a:t>
            </a:r>
          </a:p>
          <a:p>
            <a:r>
              <a:rPr lang="en-US" sz="2800">
                <a:solidFill>
                  <a:schemeClr val="tx1"/>
                </a:solidFill>
              </a:rPr>
              <a:t>Answers to pre-proposal questions will be included in a future addendum.</a:t>
            </a:r>
          </a:p>
          <a:p>
            <a:endParaRPr lang="en-US" sz="2800">
              <a:solidFill>
                <a:schemeClr val="tx1"/>
              </a:solidFill>
            </a:endParaRPr>
          </a:p>
          <a:p>
            <a:r>
              <a:rPr lang="en-US" sz="2800">
                <a:solidFill>
                  <a:schemeClr val="tx1"/>
                </a:solidFill>
              </a:rPr>
              <a:t>Send questions to </a:t>
            </a:r>
            <a:r>
              <a:rPr lang="en-US" sz="2800">
                <a:solidFill>
                  <a:schemeClr val="tx1"/>
                </a:solidFill>
                <a:hlinkClick r:id="rId2"/>
              </a:rPr>
              <a:t>wcoleman@vaughnconstruction.com</a:t>
            </a:r>
            <a:r>
              <a:rPr lang="en-US" sz="2800">
                <a:solidFill>
                  <a:schemeClr val="tx1"/>
                </a:solidFill>
              </a:rPr>
              <a:t> and/or </a:t>
            </a:r>
            <a:r>
              <a:rPr lang="en-US" sz="2800">
                <a:solidFill>
                  <a:schemeClr val="tx1"/>
                </a:solidFill>
                <a:hlinkClick r:id="rId3"/>
              </a:rPr>
              <a:t>angelnunez@vaughnconstruction.com</a:t>
            </a:r>
            <a:r>
              <a:rPr lang="en-US" sz="2800">
                <a:solidFill>
                  <a:schemeClr val="tx1"/>
                </a:solidFill>
              </a:rPr>
              <a:t> </a:t>
            </a:r>
          </a:p>
          <a:p>
            <a:pPr marL="0" indent="0">
              <a:buNone/>
            </a:pPr>
            <a:endParaRPr lang="en-US"/>
          </a:p>
        </p:txBody>
      </p:sp>
      <p:sp>
        <p:nvSpPr>
          <p:cNvPr id="4" name="Slide Number Placeholder 3"/>
          <p:cNvSpPr>
            <a:spLocks noGrp="1"/>
          </p:cNvSpPr>
          <p:nvPr>
            <p:ph type="sldNum" sz="quarter" idx="12"/>
          </p:nvPr>
        </p:nvSpPr>
        <p:spPr/>
        <p:txBody>
          <a:bodyPr/>
          <a:lstStyle/>
          <a:p>
            <a:fld id="{B5A8EC6F-EABA-4501-896D-1CD8EF54C599}" type="slidenum">
              <a:rPr lang="en-US" smtClean="0"/>
              <a:pPr/>
              <a:t>15</a:t>
            </a:fld>
            <a:endParaRPr lang="en-US"/>
          </a:p>
        </p:txBody>
      </p:sp>
    </p:spTree>
    <p:extLst>
      <p:ext uri="{BB962C8B-B14F-4D97-AF65-F5344CB8AC3E}">
        <p14:creationId xmlns:p14="http://schemas.microsoft.com/office/powerpoint/2010/main" val="137590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a:bodyPr>
          <a:lstStyle/>
          <a:p>
            <a:r>
              <a:rPr lang="en-US"/>
              <a:t>Schedule – BP1 Construction Milestones</a:t>
            </a:r>
          </a:p>
        </p:txBody>
      </p:sp>
      <p:sp>
        <p:nvSpPr>
          <p:cNvPr id="2" name="Slide Number Placeholder 1"/>
          <p:cNvSpPr>
            <a:spLocks noGrp="1"/>
          </p:cNvSpPr>
          <p:nvPr>
            <p:ph type="sldNum" sz="quarter" idx="12"/>
          </p:nvPr>
        </p:nvSpPr>
        <p:spPr/>
        <p:txBody>
          <a:bodyPr/>
          <a:lstStyle/>
          <a:p>
            <a:fld id="{B5A8EC6F-EABA-4501-896D-1CD8EF54C599}" type="slidenum">
              <a:rPr lang="en-US" smtClean="0"/>
              <a:pPr/>
              <a:t>16</a:t>
            </a:fld>
            <a:endParaRPr lang="en-US"/>
          </a:p>
        </p:txBody>
      </p:sp>
      <p:sp>
        <p:nvSpPr>
          <p:cNvPr id="5" name="TextBox 4">
            <a:extLst>
              <a:ext uri="{FF2B5EF4-FFF2-40B4-BE49-F238E27FC236}">
                <a16:creationId xmlns:a16="http://schemas.microsoft.com/office/drawing/2014/main" id="{E4EDE89F-24BB-4BEF-9C0D-8BB08FFC9993}"/>
              </a:ext>
            </a:extLst>
          </p:cNvPr>
          <p:cNvSpPr txBox="1"/>
          <p:nvPr/>
        </p:nvSpPr>
        <p:spPr>
          <a:xfrm>
            <a:off x="453762" y="1001654"/>
            <a:ext cx="8236475" cy="3249223"/>
          </a:xfrm>
          <a:prstGeom prst="rect">
            <a:avLst/>
          </a:prstGeom>
          <a:noFill/>
          <a:ln>
            <a:noFill/>
          </a:ln>
        </p:spPr>
        <p:txBody>
          <a:bodyPr wrap="square" rtlCol="0">
            <a:spAutoFit/>
          </a:bodyPr>
          <a:lstStyle/>
          <a:p>
            <a:pPr>
              <a:lnSpc>
                <a:spcPct val="150000"/>
              </a:lnSpc>
            </a:pPr>
            <a:r>
              <a:rPr lang="en-US" b="1" u="sng"/>
              <a:t>Construction Milestone Dates (Bid Package #1)</a:t>
            </a:r>
          </a:p>
          <a:p>
            <a:pPr marL="171450" indent="-171450">
              <a:lnSpc>
                <a:spcPct val="150000"/>
              </a:lnSpc>
              <a:buFont typeface="Arial" panose="020B0604020202020204" pitchFamily="34" charset="0"/>
              <a:buChar char="•"/>
            </a:pPr>
            <a:r>
              <a:rPr lang="en-US"/>
              <a:t>Bid Package #1 – Contract Awards	September 14, 2023</a:t>
            </a:r>
          </a:p>
          <a:p>
            <a:pPr marL="171450" indent="-171450">
              <a:lnSpc>
                <a:spcPct val="150000"/>
              </a:lnSpc>
              <a:buFont typeface="Arial" panose="020B0604020202020204" pitchFamily="34" charset="0"/>
              <a:buChar char="•"/>
            </a:pPr>
            <a:r>
              <a:rPr lang="en-US"/>
              <a:t>Project Mobilization		September 21, 2023</a:t>
            </a:r>
          </a:p>
          <a:p>
            <a:pPr marL="171450" indent="-171450">
              <a:lnSpc>
                <a:spcPct val="150000"/>
              </a:lnSpc>
              <a:buFont typeface="Arial" panose="020B0604020202020204" pitchFamily="34" charset="0"/>
              <a:buChar char="•"/>
            </a:pPr>
            <a:r>
              <a:rPr lang="en-US"/>
              <a:t>Earthwork Activities Begin		October 5, 2023</a:t>
            </a:r>
          </a:p>
          <a:p>
            <a:pPr marL="171450" indent="-171450">
              <a:lnSpc>
                <a:spcPct val="150000"/>
              </a:lnSpc>
              <a:buFont typeface="Arial" panose="020B0604020202020204" pitchFamily="34" charset="0"/>
              <a:buChar char="•"/>
            </a:pPr>
            <a:r>
              <a:rPr lang="en-US"/>
              <a:t>Utilities	 Activities Begin 		December 18, 2023</a:t>
            </a:r>
          </a:p>
          <a:p>
            <a:pPr marL="171450" indent="-171450">
              <a:lnSpc>
                <a:spcPct val="150000"/>
              </a:lnSpc>
              <a:buFont typeface="Arial" panose="020B0604020202020204" pitchFamily="34" charset="0"/>
              <a:buChar char="•"/>
            </a:pPr>
            <a:r>
              <a:rPr lang="en-US"/>
              <a:t>Piers Activities Begin 		February 9, 2024</a:t>
            </a:r>
          </a:p>
          <a:p>
            <a:pPr marL="171450" indent="-171450">
              <a:lnSpc>
                <a:spcPct val="150000"/>
              </a:lnSpc>
              <a:buFont typeface="Arial" panose="020B0604020202020204" pitchFamily="34" charset="0"/>
              <a:buChar char="•"/>
            </a:pPr>
            <a:r>
              <a:rPr lang="en-US"/>
              <a:t>Tower Crane 1 Erection		March 13, 2024</a:t>
            </a:r>
          </a:p>
          <a:p>
            <a:pPr marL="628650" lvl="1" indent="-171450">
              <a:lnSpc>
                <a:spcPct val="150000"/>
              </a:lnSpc>
              <a:buFont typeface="Arial" panose="020B0604020202020204" pitchFamily="34" charset="0"/>
              <a:buChar char="•"/>
            </a:pPr>
            <a:endParaRPr lang="en-US" sz="1200"/>
          </a:p>
        </p:txBody>
      </p:sp>
      <p:pic>
        <p:nvPicPr>
          <p:cNvPr id="2052" name="Picture 4" descr="Tower Crane | Dana Industrial">
            <a:extLst>
              <a:ext uri="{FF2B5EF4-FFF2-40B4-BE49-F238E27FC236}">
                <a16:creationId xmlns:a16="http://schemas.microsoft.com/office/drawing/2014/main" id="{27AC3AB0-19C1-4F9B-C866-9C3A30E68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83716" y="2687358"/>
            <a:ext cx="2760284" cy="198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6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Bid Documents (BP1)</a:t>
            </a:r>
          </a:p>
        </p:txBody>
      </p:sp>
      <p:sp>
        <p:nvSpPr>
          <p:cNvPr id="2" name="Slide Number Placeholder 1"/>
          <p:cNvSpPr>
            <a:spLocks noGrp="1"/>
          </p:cNvSpPr>
          <p:nvPr>
            <p:ph type="sldNum" sz="quarter" idx="12"/>
          </p:nvPr>
        </p:nvSpPr>
        <p:spPr/>
        <p:txBody>
          <a:bodyPr/>
          <a:lstStyle/>
          <a:p>
            <a:fld id="{B5A8EC6F-EABA-4501-896D-1CD8EF54C599}" type="slidenum">
              <a:rPr lang="en-US" smtClean="0"/>
              <a:pPr/>
              <a:t>17</a:t>
            </a:fld>
            <a:endParaRPr lang="en-US"/>
          </a:p>
        </p:txBody>
      </p:sp>
      <p:sp>
        <p:nvSpPr>
          <p:cNvPr id="5" name="TextBox 4">
            <a:extLst>
              <a:ext uri="{FF2B5EF4-FFF2-40B4-BE49-F238E27FC236}">
                <a16:creationId xmlns:a16="http://schemas.microsoft.com/office/drawing/2014/main" id="{78A58BBE-D77D-4371-B6DF-2295E982E11B}"/>
              </a:ext>
            </a:extLst>
          </p:cNvPr>
          <p:cNvSpPr txBox="1"/>
          <p:nvPr/>
        </p:nvSpPr>
        <p:spPr>
          <a:xfrm>
            <a:off x="739571" y="888045"/>
            <a:ext cx="7351040" cy="2092881"/>
          </a:xfrm>
          <a:prstGeom prst="rect">
            <a:avLst/>
          </a:prstGeom>
          <a:noFill/>
        </p:spPr>
        <p:txBody>
          <a:bodyPr wrap="square" rtlCol="0">
            <a:spAutoFit/>
          </a:bodyPr>
          <a:lstStyle/>
          <a:p>
            <a:r>
              <a:rPr lang="en-US" sz="1600" b="1" u="sng"/>
              <a:t>BP1 Bidding Files / Contract Documents</a:t>
            </a:r>
            <a:endParaRPr lang="en-US" sz="1600"/>
          </a:p>
          <a:p>
            <a:pPr marL="285750" lvl="0" indent="-285750">
              <a:buFont typeface="Arial" panose="020B0604020202020204" pitchFamily="34" charset="0"/>
              <a:buChar char="•"/>
            </a:pPr>
            <a:r>
              <a:rPr lang="en-US" sz="1600"/>
              <a:t>Bid Package 1 (BP1) Drawings and Specifications issued by Energy Architecture, dated July 12, 2023, 100% Issued for Construction</a:t>
            </a:r>
          </a:p>
          <a:p>
            <a:pPr marL="285750" lvl="0" indent="-285750">
              <a:buFont typeface="Arial" panose="020B0604020202020204" pitchFamily="34" charset="0"/>
              <a:buChar char="•"/>
            </a:pPr>
            <a:r>
              <a:rPr lang="en-US" sz="1600"/>
              <a:t>BP1 CM Supplemental Bidding Documents (Front Ends) and related attachments / referenced files</a:t>
            </a:r>
          </a:p>
          <a:p>
            <a:pPr marL="285750" lvl="0" indent="-285750">
              <a:buFont typeface="Arial" panose="020B0604020202020204" pitchFamily="34" charset="0"/>
              <a:buChar char="•"/>
            </a:pPr>
            <a:r>
              <a:rPr lang="en-US" sz="1600"/>
              <a:t>Bidding Addenda issued during BP1 bid advertisement period (2 Addendum expected to be issued. Refer to pre-construction milestone schedule)</a:t>
            </a:r>
          </a:p>
          <a:p>
            <a:pPr marL="285750" indent="-285750">
              <a:buFont typeface="Arial" panose="020B0604020202020204" pitchFamily="34" charset="0"/>
              <a:buChar char="•"/>
            </a:pPr>
            <a:endParaRPr lang="en-US"/>
          </a:p>
        </p:txBody>
      </p:sp>
      <p:pic>
        <p:nvPicPr>
          <p:cNvPr id="1026" name="Picture 2" descr="Bob the Builder - Wikipedia">
            <a:extLst>
              <a:ext uri="{FF2B5EF4-FFF2-40B4-BE49-F238E27FC236}">
                <a16:creationId xmlns:a16="http://schemas.microsoft.com/office/drawing/2014/main" id="{32498A59-685D-596D-346B-31C50DF27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734" y="2906702"/>
            <a:ext cx="1211566" cy="183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61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Plans &amp; Specs – Availability / Access Info</a:t>
            </a:r>
          </a:p>
        </p:txBody>
      </p:sp>
      <p:sp>
        <p:nvSpPr>
          <p:cNvPr id="2" name="Slide Number Placeholder 1"/>
          <p:cNvSpPr>
            <a:spLocks noGrp="1"/>
          </p:cNvSpPr>
          <p:nvPr>
            <p:ph type="sldNum" sz="quarter" idx="12"/>
          </p:nvPr>
        </p:nvSpPr>
        <p:spPr/>
        <p:txBody>
          <a:bodyPr/>
          <a:lstStyle/>
          <a:p>
            <a:fld id="{B5A8EC6F-EABA-4501-896D-1CD8EF54C599}" type="slidenum">
              <a:rPr lang="en-US" smtClean="0"/>
              <a:pPr/>
              <a:t>18</a:t>
            </a:fld>
            <a:endParaRPr lang="en-US"/>
          </a:p>
        </p:txBody>
      </p:sp>
      <p:sp>
        <p:nvSpPr>
          <p:cNvPr id="4" name="TextBox 3">
            <a:extLst>
              <a:ext uri="{FF2B5EF4-FFF2-40B4-BE49-F238E27FC236}">
                <a16:creationId xmlns:a16="http://schemas.microsoft.com/office/drawing/2014/main" id="{65DE5F8A-94C6-4845-B9B6-3A0999BE3BEA}"/>
              </a:ext>
            </a:extLst>
          </p:cNvPr>
          <p:cNvSpPr txBox="1"/>
          <p:nvPr/>
        </p:nvSpPr>
        <p:spPr>
          <a:xfrm>
            <a:off x="442555" y="858784"/>
            <a:ext cx="8489304" cy="1600438"/>
          </a:xfrm>
          <a:prstGeom prst="rect">
            <a:avLst/>
          </a:prstGeom>
          <a:noFill/>
        </p:spPr>
        <p:txBody>
          <a:bodyPr wrap="square" rtlCol="0">
            <a:spAutoFit/>
          </a:bodyPr>
          <a:lstStyle/>
          <a:p>
            <a:r>
              <a:rPr lang="en-US" sz="1400" b="1" u="sng"/>
              <a:t>PLANS &amp; SPECS: </a:t>
            </a:r>
            <a:endParaRPr lang="en-US" sz="1400"/>
          </a:p>
          <a:p>
            <a:r>
              <a:rPr lang="en-US" sz="1400"/>
              <a:t>Current Bid Opportunities List (vaughnconstruction.com) </a:t>
            </a:r>
          </a:p>
          <a:p>
            <a:r>
              <a:rPr lang="en-US" sz="1400"/>
              <a:t>Building Connected will be utilized to facilitate this solicitation.  All pertinent information will be included </a:t>
            </a:r>
          </a:p>
          <a:p>
            <a:r>
              <a:rPr lang="en-US" sz="1400"/>
              <a:t>within the online platform and can be accessed via bid invitation emailed to each firm. </a:t>
            </a:r>
          </a:p>
          <a:p>
            <a:endParaRPr lang="en-US" sz="1400"/>
          </a:p>
          <a:p>
            <a:r>
              <a:rPr lang="en-US" sz="1400" b="1" u="sng"/>
              <a:t>WOMEN AND MINORITY ORGANIZATIONS FOR HUB ASSISTANCE: </a:t>
            </a:r>
            <a:endParaRPr lang="en-US" sz="1400"/>
          </a:p>
          <a:p>
            <a:endParaRPr lang="en-US" sz="1400"/>
          </a:p>
        </p:txBody>
      </p:sp>
      <p:graphicFrame>
        <p:nvGraphicFramePr>
          <p:cNvPr id="6" name="Table 5">
            <a:extLst>
              <a:ext uri="{FF2B5EF4-FFF2-40B4-BE49-F238E27FC236}">
                <a16:creationId xmlns:a16="http://schemas.microsoft.com/office/drawing/2014/main" id="{D9D6F085-BED3-1DBC-98BF-6FE05B469922}"/>
              </a:ext>
            </a:extLst>
          </p:cNvPr>
          <p:cNvGraphicFramePr>
            <a:graphicFrameLocks noGrp="1"/>
          </p:cNvGraphicFramePr>
          <p:nvPr>
            <p:extLst>
              <p:ext uri="{D42A27DB-BD31-4B8C-83A1-F6EECF244321}">
                <p14:modId xmlns:p14="http://schemas.microsoft.com/office/powerpoint/2010/main" val="3052417624"/>
              </p:ext>
            </p:extLst>
          </p:nvPr>
        </p:nvGraphicFramePr>
        <p:xfrm>
          <a:off x="753373" y="2219771"/>
          <a:ext cx="7637253" cy="2471210"/>
        </p:xfrm>
        <a:graphic>
          <a:graphicData uri="http://schemas.openxmlformats.org/drawingml/2006/table">
            <a:tbl>
              <a:tblPr/>
              <a:tblGrid>
                <a:gridCol w="3739256">
                  <a:extLst>
                    <a:ext uri="{9D8B030D-6E8A-4147-A177-3AD203B41FA5}">
                      <a16:colId xmlns:a16="http://schemas.microsoft.com/office/drawing/2014/main" val="3367331591"/>
                    </a:ext>
                  </a:extLst>
                </a:gridCol>
                <a:gridCol w="1931360">
                  <a:extLst>
                    <a:ext uri="{9D8B030D-6E8A-4147-A177-3AD203B41FA5}">
                      <a16:colId xmlns:a16="http://schemas.microsoft.com/office/drawing/2014/main" val="354107727"/>
                    </a:ext>
                  </a:extLst>
                </a:gridCol>
                <a:gridCol w="1966637">
                  <a:extLst>
                    <a:ext uri="{9D8B030D-6E8A-4147-A177-3AD203B41FA5}">
                      <a16:colId xmlns:a16="http://schemas.microsoft.com/office/drawing/2014/main" val="3397907989"/>
                    </a:ext>
                  </a:extLst>
                </a:gridCol>
              </a:tblGrid>
              <a:tr h="176515">
                <a:tc>
                  <a:txBody>
                    <a:bodyPr/>
                    <a:lstStyle/>
                    <a:p>
                      <a:pPr algn="l" fontAlgn="b"/>
                      <a:r>
                        <a:rPr lang="en-US" sz="1000" b="1" i="0" u="none" strike="noStrike">
                          <a:solidFill>
                            <a:srgbClr val="000000"/>
                          </a:solidFill>
                          <a:effectLst/>
                          <a:latin typeface="Calibri" panose="020F0502020204030204" pitchFamily="34" charset="0"/>
                        </a:rPr>
                        <a:t>Organization</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solidFill>
                            <a:srgbClr val="000000"/>
                          </a:solidFill>
                          <a:effectLst/>
                          <a:latin typeface="Calibri" panose="020F0502020204030204" pitchFamily="34" charset="0"/>
                        </a:rPr>
                        <a:t>Email</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solidFill>
                            <a:srgbClr val="000000"/>
                          </a:solidFill>
                          <a:effectLst/>
                          <a:latin typeface="Calibri" panose="020F0502020204030204" pitchFamily="34" charset="0"/>
                        </a:rPr>
                        <a:t>Phone</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904271"/>
                  </a:ext>
                </a:extLst>
              </a:tr>
              <a:tr h="176515">
                <a:tc>
                  <a:txBody>
                    <a:bodyPr/>
                    <a:lstStyle/>
                    <a:p>
                      <a:pPr algn="l" fontAlgn="b"/>
                      <a:r>
                        <a:rPr lang="en-US" sz="1000" b="0" i="0" u="none" strike="noStrike">
                          <a:solidFill>
                            <a:srgbClr val="000000"/>
                          </a:solidFill>
                          <a:effectLst/>
                          <a:latin typeface="Calibri" panose="020F0502020204030204" pitchFamily="34" charset="0"/>
                        </a:rPr>
                        <a:t>Regional Hispanic Contractors Association of DFW</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bids@regionalhca.org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+1 972-786-0909</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82081619"/>
                  </a:ext>
                </a:extLst>
              </a:tr>
              <a:tr h="176515">
                <a:tc>
                  <a:txBody>
                    <a:bodyPr/>
                    <a:lstStyle/>
                    <a:p>
                      <a:pPr algn="l" fontAlgn="b"/>
                      <a:r>
                        <a:rPr lang="en-US" sz="1000" b="0" i="0" u="none" strike="noStrike">
                          <a:solidFill>
                            <a:srgbClr val="000000"/>
                          </a:solidFill>
                          <a:effectLst/>
                          <a:latin typeface="Calibri" panose="020F0502020204030204" pitchFamily="34" charset="0"/>
                        </a:rPr>
                        <a:t>Southwest Minority Supplier Development Center</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smsdc@smsdc.org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+1 512-386-8766</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567724"/>
                  </a:ext>
                </a:extLst>
              </a:tr>
              <a:tr h="176515">
                <a:tc>
                  <a:txBody>
                    <a:bodyPr/>
                    <a:lstStyle/>
                    <a:p>
                      <a:pPr algn="l" fontAlgn="b"/>
                      <a:r>
                        <a:rPr lang="en-US" sz="1000" b="0" i="0" u="none" strike="noStrike">
                          <a:solidFill>
                            <a:srgbClr val="000000"/>
                          </a:solidFill>
                          <a:effectLst/>
                          <a:latin typeface="Calibri" panose="020F0502020204030204" pitchFamily="34" charset="0"/>
                        </a:rPr>
                        <a:t>Asian Contractors Association</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asiancontractor@gmail.com</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+1 512-926-5400</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29511055"/>
                  </a:ext>
                </a:extLst>
              </a:tr>
              <a:tr h="176515">
                <a:tc>
                  <a:txBody>
                    <a:bodyPr/>
                    <a:lstStyle/>
                    <a:p>
                      <a:pPr algn="l" fontAlgn="b"/>
                      <a:r>
                        <a:rPr lang="en-US" sz="1000" b="0" i="0" u="none" strike="noStrike">
                          <a:solidFill>
                            <a:srgbClr val="000000"/>
                          </a:solidFill>
                          <a:effectLst/>
                          <a:latin typeface="Calibri" panose="020F0502020204030204" pitchFamily="34" charset="0"/>
                        </a:rPr>
                        <a:t>HCA De SA</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admin@hcadesa.org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+1 210-444-1100</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333349"/>
                  </a:ext>
                </a:extLst>
              </a:tr>
              <a:tr h="176515">
                <a:tc>
                  <a:txBody>
                    <a:bodyPr/>
                    <a:lstStyle/>
                    <a:p>
                      <a:pPr algn="l" fontAlgn="b"/>
                      <a:r>
                        <a:rPr lang="en-US" sz="1000" b="0" i="0" u="none" strike="noStrike">
                          <a:solidFill>
                            <a:srgbClr val="000000"/>
                          </a:solidFill>
                          <a:effectLst/>
                          <a:latin typeface="Calibri" panose="020F0502020204030204" pitchFamily="34" charset="0"/>
                        </a:rPr>
                        <a:t>Tx Assoc. of Mexican American Chambers of Commerce</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panton@tamacc.org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+1 512-444-5727</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16961069"/>
                  </a:ext>
                </a:extLst>
              </a:tr>
              <a:tr h="176515">
                <a:tc>
                  <a:txBody>
                    <a:bodyPr/>
                    <a:lstStyle/>
                    <a:p>
                      <a:pPr algn="l" fontAlgn="b"/>
                      <a:r>
                        <a:rPr lang="en-US" sz="1000" b="0" i="0" u="none" strike="noStrike">
                          <a:solidFill>
                            <a:srgbClr val="000000"/>
                          </a:solidFill>
                          <a:effectLst/>
                          <a:latin typeface="Calibri" panose="020F0502020204030204" pitchFamily="34" charset="0"/>
                        </a:rPr>
                        <a:t>Womens Business Enterprise Alliance</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bids@wbea-texas.org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+1 713-681-9232</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650495"/>
                  </a:ext>
                </a:extLst>
              </a:tr>
              <a:tr h="176515">
                <a:tc>
                  <a:txBody>
                    <a:bodyPr/>
                    <a:lstStyle/>
                    <a:p>
                      <a:pPr algn="l" fontAlgn="b"/>
                      <a:r>
                        <a:rPr lang="en-US" sz="1000" b="0" i="0" u="none" strike="noStrike">
                          <a:solidFill>
                            <a:srgbClr val="000000"/>
                          </a:solidFill>
                          <a:effectLst/>
                          <a:latin typeface="Calibri" panose="020F0502020204030204" pitchFamily="34" charset="0"/>
                        </a:rPr>
                        <a:t>Austin Black Contractors Assn.</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brc-pro@att.net</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(512) 467-6894</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95774568"/>
                  </a:ext>
                </a:extLst>
              </a:tr>
              <a:tr h="176515">
                <a:tc>
                  <a:txBody>
                    <a:bodyPr/>
                    <a:lstStyle/>
                    <a:p>
                      <a:pPr algn="l" fontAlgn="b"/>
                      <a:r>
                        <a:rPr lang="en-US" sz="1000" b="0" i="0" u="none" strike="noStrike">
                          <a:solidFill>
                            <a:srgbClr val="000000"/>
                          </a:solidFill>
                          <a:effectLst/>
                          <a:latin typeface="Calibri" panose="020F0502020204030204" pitchFamily="34" charset="0"/>
                        </a:rPr>
                        <a:t>Texas Association of African American Chambers of Commerce</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info@taaacc.org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+1 512-535-5610</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745040"/>
                  </a:ext>
                </a:extLst>
              </a:tr>
              <a:tr h="176515">
                <a:tc>
                  <a:txBody>
                    <a:bodyPr/>
                    <a:lstStyle/>
                    <a:p>
                      <a:pPr algn="l" fontAlgn="b"/>
                      <a:r>
                        <a:rPr lang="en-US" sz="1000" b="0" i="0" u="none" strike="noStrike">
                          <a:solidFill>
                            <a:srgbClr val="000000"/>
                          </a:solidFill>
                          <a:effectLst/>
                          <a:latin typeface="Calibri" panose="020F0502020204030204" pitchFamily="34" charset="0"/>
                        </a:rPr>
                        <a:t>Womens Business Council</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asteele@wbcsouthwest.org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+1 817-299-0566</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27172900"/>
                  </a:ext>
                </a:extLst>
              </a:tr>
              <a:tr h="176515">
                <a:tc>
                  <a:txBody>
                    <a:bodyPr/>
                    <a:lstStyle/>
                    <a:p>
                      <a:pPr algn="l" fontAlgn="b"/>
                      <a:r>
                        <a:rPr lang="en-US" sz="1000" b="0" i="0" u="none" strike="noStrike">
                          <a:solidFill>
                            <a:srgbClr val="000000"/>
                          </a:solidFill>
                          <a:effectLst/>
                          <a:latin typeface="Calibri" panose="020F0502020204030204" pitchFamily="34" charset="0"/>
                        </a:rPr>
                        <a:t>City of Austin - DSMBR Plan Room</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juaquin.gonzalez@austintexas.gov</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+1 512-974-7745</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502711"/>
                  </a:ext>
                </a:extLst>
              </a:tr>
              <a:tr h="176515">
                <a:tc>
                  <a:txBody>
                    <a:bodyPr/>
                    <a:lstStyle/>
                    <a:p>
                      <a:pPr algn="l" fontAlgn="b"/>
                      <a:r>
                        <a:rPr lang="en-US" sz="1000" b="0" i="0" u="none" strike="noStrike">
                          <a:solidFill>
                            <a:srgbClr val="000000"/>
                          </a:solidFill>
                          <a:effectLst/>
                          <a:latin typeface="Calibri" panose="020F0502020204030204" pitchFamily="34" charset="0"/>
                        </a:rPr>
                        <a:t>U.S. Hispanic Contractors Association De Austin</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ushcadeaustin@gmail.com</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35253373"/>
                  </a:ext>
                </a:extLst>
              </a:tr>
              <a:tr h="176515">
                <a:tc>
                  <a:txBody>
                    <a:bodyPr/>
                    <a:lstStyle/>
                    <a:p>
                      <a:pPr algn="l" fontAlgn="b"/>
                      <a:r>
                        <a:rPr lang="en-US" sz="1000" b="0" i="0" u="none" strike="noStrike">
                          <a:solidFill>
                            <a:srgbClr val="000000"/>
                          </a:solidFill>
                          <a:effectLst/>
                          <a:latin typeface="Calibri" panose="020F0502020204030204" pitchFamily="34" charset="0"/>
                        </a:rPr>
                        <a:t>Bexar County</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rwatson@bexar.org</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+1 210-335-2478</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729825"/>
                  </a:ext>
                </a:extLst>
              </a:tr>
              <a:tr h="176515">
                <a:tc>
                  <a:txBody>
                    <a:bodyPr/>
                    <a:lstStyle/>
                    <a:p>
                      <a:pPr algn="l" fontAlgn="b"/>
                      <a:r>
                        <a:rPr lang="en-US" sz="1000" b="0" i="0" u="none" strike="noStrike">
                          <a:solidFill>
                            <a:srgbClr val="000000"/>
                          </a:solidFill>
                          <a:effectLst/>
                          <a:latin typeface="Calibri" panose="020F0502020204030204" pitchFamily="34" charset="0"/>
                        </a:rPr>
                        <a:t>CAL LLC</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panose="020F0502020204030204" pitchFamily="34" charset="0"/>
                        </a:rPr>
                        <a:t>scohen1089@gmail.com</a:t>
                      </a: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8825" marR="8825" marT="88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45180945"/>
                  </a:ext>
                </a:extLst>
              </a:tr>
            </a:tbl>
          </a:graphicData>
        </a:graphic>
      </p:graphicFrame>
    </p:spTree>
    <p:extLst>
      <p:ext uri="{BB962C8B-B14F-4D97-AF65-F5344CB8AC3E}">
        <p14:creationId xmlns:p14="http://schemas.microsoft.com/office/powerpoint/2010/main" val="179937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HUB Goals</a:t>
            </a:r>
          </a:p>
        </p:txBody>
      </p:sp>
      <p:sp>
        <p:nvSpPr>
          <p:cNvPr id="7" name="Content Placeholder 3"/>
          <p:cNvSpPr>
            <a:spLocks noGrp="1"/>
          </p:cNvSpPr>
          <p:nvPr>
            <p:ph idx="1"/>
          </p:nvPr>
        </p:nvSpPr>
        <p:spPr>
          <a:xfrm>
            <a:off x="453224" y="978464"/>
            <a:ext cx="8150087" cy="2282187"/>
          </a:xfrm>
        </p:spPr>
        <p:txBody>
          <a:bodyPr>
            <a:normAutofit/>
          </a:bodyPr>
          <a:lstStyle/>
          <a:p>
            <a:pPr marL="457200" lvl="1" indent="0">
              <a:buNone/>
            </a:pPr>
            <a:r>
              <a:rPr lang="en-US" sz="2400" b="1">
                <a:solidFill>
                  <a:schemeClr val="tx1"/>
                </a:solidFill>
              </a:rPr>
              <a:t>Participation by Historically Underutilized Business (HUB)</a:t>
            </a:r>
          </a:p>
          <a:p>
            <a:pPr lvl="1">
              <a:buFontTx/>
              <a:buChar char="-"/>
            </a:pPr>
            <a:r>
              <a:rPr lang="en-US" sz="2400">
                <a:solidFill>
                  <a:schemeClr val="tx1"/>
                </a:solidFill>
              </a:rPr>
              <a:t>Actively seek involvement of HUBs </a:t>
            </a:r>
          </a:p>
          <a:p>
            <a:pPr lvl="1">
              <a:buFontTx/>
              <a:buChar char="-"/>
            </a:pPr>
            <a:r>
              <a:rPr lang="en-US" sz="2400" b="1">
                <a:solidFill>
                  <a:schemeClr val="tx1"/>
                </a:solidFill>
              </a:rPr>
              <a:t>Total Project HUB Goal: </a:t>
            </a:r>
            <a:r>
              <a:rPr lang="en-US" sz="2400" b="1" u="sng">
                <a:solidFill>
                  <a:schemeClr val="tx1"/>
                </a:solidFill>
              </a:rPr>
              <a:t>30%</a:t>
            </a:r>
          </a:p>
          <a:p>
            <a:pPr lvl="1">
              <a:buFontTx/>
              <a:buChar char="-"/>
            </a:pPr>
            <a:r>
              <a:rPr lang="en-US" sz="2400">
                <a:solidFill>
                  <a:schemeClr val="tx1"/>
                </a:solidFill>
              </a:rPr>
              <a:t>HSP required from all successful bidders</a:t>
            </a:r>
          </a:p>
          <a:p>
            <a:pPr lvl="1">
              <a:buFontTx/>
              <a:buChar char="-"/>
            </a:pPr>
            <a:r>
              <a:rPr lang="en-US" sz="2400">
                <a:solidFill>
                  <a:schemeClr val="tx1"/>
                </a:solidFill>
              </a:rPr>
              <a:t>HUB Subcontracting Response (Attachment F – 2 Parts)</a:t>
            </a:r>
          </a:p>
          <a:p>
            <a:pPr lvl="1">
              <a:buFontTx/>
              <a:buChar char="-"/>
            </a:pPr>
            <a:endParaRPr lang="en-US" sz="2400">
              <a:solidFill>
                <a:schemeClr val="tx1"/>
              </a:solidFill>
            </a:endParaRPr>
          </a:p>
        </p:txBody>
      </p:sp>
      <p:sp>
        <p:nvSpPr>
          <p:cNvPr id="2" name="Slide Number Placeholder 1"/>
          <p:cNvSpPr>
            <a:spLocks noGrp="1"/>
          </p:cNvSpPr>
          <p:nvPr>
            <p:ph type="sldNum" sz="quarter" idx="12"/>
          </p:nvPr>
        </p:nvSpPr>
        <p:spPr/>
        <p:txBody>
          <a:bodyPr/>
          <a:lstStyle/>
          <a:p>
            <a:fld id="{B5A8EC6F-EABA-4501-896D-1CD8EF54C599}" type="slidenum">
              <a:rPr lang="en-US" smtClean="0"/>
              <a:pPr/>
              <a:t>19</a:t>
            </a:fld>
            <a:endParaRPr lang="en-US"/>
          </a:p>
        </p:txBody>
      </p:sp>
      <p:sp>
        <p:nvSpPr>
          <p:cNvPr id="5" name="TextBox 4">
            <a:extLst>
              <a:ext uri="{FF2B5EF4-FFF2-40B4-BE49-F238E27FC236}">
                <a16:creationId xmlns:a16="http://schemas.microsoft.com/office/drawing/2014/main" id="{D1BBEE60-A01B-4F07-A88B-EE77CA94491E}"/>
              </a:ext>
            </a:extLst>
          </p:cNvPr>
          <p:cNvSpPr txBox="1"/>
          <p:nvPr/>
        </p:nvSpPr>
        <p:spPr>
          <a:xfrm>
            <a:off x="461176" y="3150245"/>
            <a:ext cx="8229600" cy="738664"/>
          </a:xfrm>
          <a:prstGeom prst="rect">
            <a:avLst/>
          </a:prstGeom>
          <a:noFill/>
        </p:spPr>
        <p:txBody>
          <a:bodyPr wrap="square" rtlCol="0">
            <a:spAutoFit/>
          </a:bodyPr>
          <a:lstStyle/>
          <a:p>
            <a:r>
              <a:rPr lang="en-US" sz="1400" b="1">
                <a:solidFill>
                  <a:srgbClr val="FF0000"/>
                </a:solidFill>
              </a:rPr>
              <a:t>** HUB Note:  If your company does not include at least 21% HUB participation with your BP1 bid proposal, the project risks not meeting its HUB goal.  Please make your good faith effort.  There are many 2</a:t>
            </a:r>
            <a:r>
              <a:rPr lang="en-US" sz="1400" b="1" baseline="30000">
                <a:solidFill>
                  <a:srgbClr val="FF0000"/>
                </a:solidFill>
              </a:rPr>
              <a:t>nd</a:t>
            </a:r>
            <a:r>
              <a:rPr lang="en-US" sz="1400" b="1">
                <a:solidFill>
                  <a:srgbClr val="FF0000"/>
                </a:solidFill>
              </a:rPr>
              <a:t>/3</a:t>
            </a:r>
            <a:r>
              <a:rPr lang="en-US" sz="1400" b="1" baseline="30000">
                <a:solidFill>
                  <a:srgbClr val="FF0000"/>
                </a:solidFill>
              </a:rPr>
              <a:t>rd</a:t>
            </a:r>
            <a:r>
              <a:rPr lang="en-US" sz="1400" b="1">
                <a:solidFill>
                  <a:srgbClr val="FF0000"/>
                </a:solidFill>
              </a:rPr>
              <a:t> tier HUB opportunities available for consideration.</a:t>
            </a:r>
          </a:p>
        </p:txBody>
      </p:sp>
      <p:sp>
        <p:nvSpPr>
          <p:cNvPr id="4" name="TextBox 3">
            <a:extLst>
              <a:ext uri="{FF2B5EF4-FFF2-40B4-BE49-F238E27FC236}">
                <a16:creationId xmlns:a16="http://schemas.microsoft.com/office/drawing/2014/main" id="{D6763D69-8ADB-D640-8631-80955C87E10C}"/>
              </a:ext>
            </a:extLst>
          </p:cNvPr>
          <p:cNvSpPr txBox="1"/>
          <p:nvPr/>
        </p:nvSpPr>
        <p:spPr>
          <a:xfrm>
            <a:off x="1610255" y="4165036"/>
            <a:ext cx="5836024" cy="369332"/>
          </a:xfrm>
          <a:prstGeom prst="rect">
            <a:avLst/>
          </a:prstGeom>
          <a:solidFill>
            <a:srgbClr val="FFFF66"/>
          </a:solidFill>
        </p:spPr>
        <p:txBody>
          <a:bodyPr wrap="square" rtlCol="0">
            <a:spAutoFit/>
          </a:bodyPr>
          <a:lstStyle/>
          <a:p>
            <a:r>
              <a:rPr lang="en-US"/>
              <a:t>Project HUB Consultant: </a:t>
            </a:r>
            <a:r>
              <a:rPr lang="en-US" b="1"/>
              <a:t>Regina Adams</a:t>
            </a:r>
            <a:r>
              <a:rPr lang="en-US"/>
              <a:t>, Smith &amp; Associates</a:t>
            </a:r>
          </a:p>
        </p:txBody>
      </p:sp>
    </p:spTree>
    <p:extLst>
      <p:ext uri="{BB962C8B-B14F-4D97-AF65-F5344CB8AC3E}">
        <p14:creationId xmlns:p14="http://schemas.microsoft.com/office/powerpoint/2010/main" val="233706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Project Team</a:t>
            </a:r>
          </a:p>
        </p:txBody>
      </p:sp>
      <p:sp>
        <p:nvSpPr>
          <p:cNvPr id="4" name="Content Placeholder 3"/>
          <p:cNvSpPr>
            <a:spLocks noGrp="1"/>
          </p:cNvSpPr>
          <p:nvPr>
            <p:ph idx="1"/>
          </p:nvPr>
        </p:nvSpPr>
        <p:spPr>
          <a:xfrm>
            <a:off x="94926" y="873055"/>
            <a:ext cx="4421309" cy="3777655"/>
          </a:xfrm>
        </p:spPr>
        <p:txBody>
          <a:bodyPr>
            <a:normAutofit fontScale="40000" lnSpcReduction="20000"/>
          </a:bodyPr>
          <a:lstStyle/>
          <a:p>
            <a:pPr marL="0" indent="0">
              <a:buNone/>
            </a:pPr>
            <a:r>
              <a:rPr lang="en-US" sz="3400" b="1">
                <a:solidFill>
                  <a:schemeClr val="tx1"/>
                </a:solidFill>
              </a:rPr>
              <a:t>Owner:  TAMUS FP&amp;C</a:t>
            </a:r>
          </a:p>
          <a:p>
            <a:pPr marL="0" indent="0">
              <a:buNone/>
            </a:pPr>
            <a:endParaRPr lang="en-US" sz="3400" b="1">
              <a:solidFill>
                <a:schemeClr val="tx1"/>
              </a:solidFill>
            </a:endParaRPr>
          </a:p>
          <a:p>
            <a:pPr marL="0" indent="0">
              <a:buNone/>
            </a:pPr>
            <a:r>
              <a:rPr lang="en-US" sz="3400" b="1">
                <a:solidFill>
                  <a:schemeClr val="tx1"/>
                </a:solidFill>
              </a:rPr>
              <a:t>Owner/User:  Texas Division of Emergency Management</a:t>
            </a:r>
          </a:p>
          <a:p>
            <a:pPr marL="0" indent="0">
              <a:buNone/>
            </a:pPr>
            <a:endParaRPr lang="en-US" sz="3400" b="1">
              <a:solidFill>
                <a:schemeClr val="tx1"/>
              </a:solidFill>
            </a:endParaRPr>
          </a:p>
          <a:p>
            <a:pPr marL="0" indent="0">
              <a:buNone/>
            </a:pPr>
            <a:r>
              <a:rPr lang="en-US" sz="3400" b="1">
                <a:solidFill>
                  <a:schemeClr val="tx1"/>
                </a:solidFill>
              </a:rPr>
              <a:t>CMAR:  Vaughn Construction </a:t>
            </a:r>
          </a:p>
          <a:p>
            <a:pPr marL="0" indent="0">
              <a:buNone/>
            </a:pPr>
            <a:endParaRPr lang="en-US" sz="3400" b="1">
              <a:solidFill>
                <a:schemeClr val="tx1"/>
              </a:solidFill>
            </a:endParaRPr>
          </a:p>
          <a:p>
            <a:pPr marL="0" indent="0">
              <a:buNone/>
            </a:pPr>
            <a:r>
              <a:rPr lang="en-US" sz="3400" b="1">
                <a:solidFill>
                  <a:schemeClr val="tx1"/>
                </a:solidFill>
              </a:rPr>
              <a:t>Architect:  Energy Architecture &amp; BGK</a:t>
            </a:r>
          </a:p>
          <a:p>
            <a:pPr marL="0" indent="0">
              <a:buNone/>
            </a:pPr>
            <a:endParaRPr lang="en-US" sz="3400" b="1">
              <a:solidFill>
                <a:schemeClr val="tx1"/>
              </a:solidFill>
            </a:endParaRPr>
          </a:p>
          <a:p>
            <a:pPr marL="0" indent="0">
              <a:buNone/>
            </a:pPr>
            <a:r>
              <a:rPr lang="en-US" sz="3400" b="1">
                <a:solidFill>
                  <a:schemeClr val="tx1"/>
                </a:solidFill>
              </a:rPr>
              <a:t>Structural &amp; Geotech Engineer:  Gessner Engineering</a:t>
            </a:r>
          </a:p>
          <a:p>
            <a:pPr marL="0" indent="0">
              <a:buNone/>
            </a:pPr>
            <a:endParaRPr lang="en-US" sz="3400" b="1">
              <a:solidFill>
                <a:schemeClr val="tx1"/>
              </a:solidFill>
            </a:endParaRPr>
          </a:p>
          <a:p>
            <a:pPr marL="0" indent="0">
              <a:buNone/>
            </a:pPr>
            <a:r>
              <a:rPr lang="en-US" sz="3400" b="1">
                <a:solidFill>
                  <a:schemeClr val="tx1"/>
                </a:solidFill>
              </a:rPr>
              <a:t>Civil Engineer:  Garza EMC</a:t>
            </a:r>
          </a:p>
          <a:p>
            <a:pPr marL="0" indent="0">
              <a:buNone/>
            </a:pPr>
            <a:endParaRPr lang="en-US" sz="3400" b="1">
              <a:solidFill>
                <a:schemeClr val="tx1"/>
              </a:solidFill>
            </a:endParaRPr>
          </a:p>
          <a:p>
            <a:pPr marL="0" indent="0">
              <a:buNone/>
            </a:pPr>
            <a:r>
              <a:rPr lang="en-US" sz="3400" b="1">
                <a:solidFill>
                  <a:schemeClr val="tx1"/>
                </a:solidFill>
              </a:rPr>
              <a:t>MEP Engineer:  Gonzalez Shah Smith</a:t>
            </a:r>
          </a:p>
          <a:p>
            <a:pPr marL="0" indent="0">
              <a:buNone/>
            </a:pPr>
            <a:endParaRPr lang="en-US" sz="3400" b="1">
              <a:solidFill>
                <a:schemeClr val="tx1"/>
              </a:solidFill>
            </a:endParaRPr>
          </a:p>
          <a:p>
            <a:pPr marL="0" indent="0">
              <a:buNone/>
            </a:pPr>
            <a:r>
              <a:rPr lang="en-US" sz="3400" b="1">
                <a:solidFill>
                  <a:schemeClr val="tx1"/>
                </a:solidFill>
              </a:rPr>
              <a:t>Telecomm Engineer:  </a:t>
            </a:r>
            <a:r>
              <a:rPr lang="en-US" sz="3400" b="1" err="1">
                <a:solidFill>
                  <a:schemeClr val="tx1"/>
                </a:solidFill>
              </a:rPr>
              <a:t>DataCom</a:t>
            </a:r>
            <a:r>
              <a:rPr lang="en-US" sz="3400" b="1">
                <a:solidFill>
                  <a:schemeClr val="tx1"/>
                </a:solidFill>
              </a:rPr>
              <a:t> Design Group</a:t>
            </a:r>
          </a:p>
          <a:p>
            <a:pPr marL="0" indent="0">
              <a:buNone/>
            </a:pPr>
            <a:endParaRPr lang="en-US" sz="3400" b="1">
              <a:solidFill>
                <a:schemeClr val="tx1"/>
              </a:solidFill>
            </a:endParaRPr>
          </a:p>
          <a:p>
            <a:pPr marL="0" indent="0">
              <a:buNone/>
            </a:pPr>
            <a:r>
              <a:rPr lang="en-US" sz="3400" b="1">
                <a:solidFill>
                  <a:schemeClr val="tx1"/>
                </a:solidFill>
              </a:rPr>
              <a:t>Landscape Architect:  Coleman &amp; Associates</a:t>
            </a:r>
          </a:p>
          <a:p>
            <a:pPr marL="0" indent="0">
              <a:buNone/>
            </a:pPr>
            <a:endParaRPr lang="en-US"/>
          </a:p>
          <a:p>
            <a:pPr marL="0" indent="0">
              <a:buNone/>
            </a:pPr>
            <a:endParaRPr lang="en-US" b="1"/>
          </a:p>
          <a:p>
            <a:pPr marL="0" indent="0">
              <a:buNone/>
            </a:pPr>
            <a:endParaRPr lang="en-US"/>
          </a:p>
          <a:p>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a:t>
            </a:fld>
            <a:endParaRPr lang="en-US"/>
          </a:p>
        </p:txBody>
      </p:sp>
      <p:pic>
        <p:nvPicPr>
          <p:cNvPr id="16" name="Picture 15">
            <a:extLst>
              <a:ext uri="{FF2B5EF4-FFF2-40B4-BE49-F238E27FC236}">
                <a16:creationId xmlns:a16="http://schemas.microsoft.com/office/drawing/2014/main" id="{DB4BAF16-A6FC-767E-EC31-B1BC137D5A8E}"/>
              </a:ext>
            </a:extLst>
          </p:cNvPr>
          <p:cNvPicPr>
            <a:picLocks noChangeAspect="1"/>
          </p:cNvPicPr>
          <p:nvPr/>
        </p:nvPicPr>
        <p:blipFill>
          <a:blip r:embed="rId3"/>
          <a:stretch>
            <a:fillRect/>
          </a:stretch>
        </p:blipFill>
        <p:spPr>
          <a:xfrm>
            <a:off x="4112604" y="1548043"/>
            <a:ext cx="4936470" cy="2776190"/>
          </a:xfrm>
          <a:prstGeom prst="rect">
            <a:avLst/>
          </a:prstGeom>
        </p:spPr>
      </p:pic>
    </p:spTree>
    <p:extLst>
      <p:ext uri="{BB962C8B-B14F-4D97-AF65-F5344CB8AC3E}">
        <p14:creationId xmlns:p14="http://schemas.microsoft.com/office/powerpoint/2010/main" val="78061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7317" y="-10821"/>
            <a:ext cx="8712729" cy="884314"/>
          </a:xfrm>
        </p:spPr>
        <p:txBody>
          <a:bodyPr>
            <a:noAutofit/>
          </a:bodyPr>
          <a:lstStyle/>
          <a:p>
            <a:r>
              <a:rPr lang="en-US" sz="2800"/>
              <a:t>Lower Tier HUB Participation Opportunities (EXAMPLES) </a:t>
            </a:r>
          </a:p>
        </p:txBody>
      </p:sp>
      <p:sp>
        <p:nvSpPr>
          <p:cNvPr id="2" name="Slide Number Placeholder 1"/>
          <p:cNvSpPr>
            <a:spLocks noGrp="1"/>
          </p:cNvSpPr>
          <p:nvPr>
            <p:ph type="sldNum" sz="quarter" idx="12"/>
          </p:nvPr>
        </p:nvSpPr>
        <p:spPr/>
        <p:txBody>
          <a:bodyPr/>
          <a:lstStyle/>
          <a:p>
            <a:fld id="{B5A8EC6F-EABA-4501-896D-1CD8EF54C599}" type="slidenum">
              <a:rPr lang="en-US" smtClean="0"/>
              <a:pPr/>
              <a:t>20</a:t>
            </a:fld>
            <a:endParaRPr lang="en-US"/>
          </a:p>
        </p:txBody>
      </p:sp>
      <p:sp>
        <p:nvSpPr>
          <p:cNvPr id="5" name="TextBox 4">
            <a:extLst>
              <a:ext uri="{FF2B5EF4-FFF2-40B4-BE49-F238E27FC236}">
                <a16:creationId xmlns:a16="http://schemas.microsoft.com/office/drawing/2014/main" id="{49228CA4-44A7-41C7-B4A9-E900A37127D7}"/>
              </a:ext>
            </a:extLst>
          </p:cNvPr>
          <p:cNvSpPr txBox="1"/>
          <p:nvPr/>
        </p:nvSpPr>
        <p:spPr>
          <a:xfrm>
            <a:off x="213954" y="873493"/>
            <a:ext cx="3988252" cy="3754874"/>
          </a:xfrm>
          <a:prstGeom prst="rect">
            <a:avLst/>
          </a:prstGeom>
          <a:noFill/>
        </p:spPr>
        <p:txBody>
          <a:bodyPr wrap="square" rtlCol="0">
            <a:spAutoFit/>
          </a:bodyPr>
          <a:lstStyle/>
          <a:p>
            <a:r>
              <a:rPr lang="en-US" sz="1100" b="1"/>
              <a:t>01.03 Site Administration</a:t>
            </a:r>
          </a:p>
          <a:p>
            <a:pPr marL="171450" indent="-171450">
              <a:buFont typeface="Arial" panose="020B0604020202020204" pitchFamily="34" charset="0"/>
              <a:buChar char="•"/>
            </a:pPr>
            <a:r>
              <a:rPr lang="en-US" sz="1100"/>
              <a:t>Dumpster supplier/vendor</a:t>
            </a:r>
          </a:p>
          <a:p>
            <a:pPr marL="171450" indent="-171450">
              <a:buFont typeface="Arial" panose="020B0604020202020204" pitchFamily="34" charset="0"/>
              <a:buChar char="•"/>
            </a:pPr>
            <a:r>
              <a:rPr lang="en-US" sz="1100"/>
              <a:t>Misc. materials (lumber, small tools, tool storage, fasteners, etc.)</a:t>
            </a:r>
          </a:p>
          <a:p>
            <a:pPr marL="171450" indent="-171450">
              <a:buFont typeface="Arial" panose="020B0604020202020204" pitchFamily="34" charset="0"/>
              <a:buChar char="•"/>
            </a:pPr>
            <a:r>
              <a:rPr lang="en-US" sz="1100"/>
              <a:t>Equipment purchase/rental</a:t>
            </a:r>
          </a:p>
          <a:p>
            <a:pPr marL="171450" indent="-171450">
              <a:buFont typeface="Arial" panose="020B0604020202020204" pitchFamily="34" charset="0"/>
              <a:buChar char="•"/>
            </a:pPr>
            <a:r>
              <a:rPr lang="en-US" sz="1100"/>
              <a:t>Misc. safety materials (eyewash, fire extinguishers, first aid supplies, etc.)</a:t>
            </a:r>
          </a:p>
          <a:p>
            <a:pPr marL="171450" indent="-171450">
              <a:buFont typeface="Arial" panose="020B0604020202020204" pitchFamily="34" charset="0"/>
              <a:buChar char="•"/>
            </a:pPr>
            <a:r>
              <a:rPr lang="en-US" sz="1100"/>
              <a:t>Temporary toilets</a:t>
            </a:r>
          </a:p>
          <a:p>
            <a:pPr marL="171450" indent="-171450">
              <a:buFont typeface="Arial" panose="020B0604020202020204" pitchFamily="34" charset="0"/>
              <a:buChar char="•"/>
            </a:pPr>
            <a:r>
              <a:rPr lang="en-US" sz="1100"/>
              <a:t>Layout equipment purchase/rental</a:t>
            </a:r>
          </a:p>
          <a:p>
            <a:pPr marL="171450" indent="-171450">
              <a:buFont typeface="Arial" panose="020B0604020202020204" pitchFamily="34" charset="0"/>
              <a:buChar char="•"/>
            </a:pPr>
            <a:r>
              <a:rPr lang="en-US" sz="1100"/>
              <a:t>Outrigger purchase/rental</a:t>
            </a:r>
          </a:p>
          <a:p>
            <a:pPr marL="171450" indent="-171450">
              <a:buFont typeface="Arial" panose="020B0604020202020204" pitchFamily="34" charset="0"/>
              <a:buChar char="•"/>
            </a:pPr>
            <a:r>
              <a:rPr lang="en-US" sz="1100"/>
              <a:t>Signage materials </a:t>
            </a:r>
          </a:p>
          <a:p>
            <a:endParaRPr lang="en-US" sz="1100"/>
          </a:p>
          <a:p>
            <a:r>
              <a:rPr lang="en-US" sz="1100" b="1"/>
              <a:t>03.00 Concrete Turnkey (Drilled Piers)</a:t>
            </a:r>
          </a:p>
          <a:p>
            <a:pPr marL="171450" indent="-171450">
              <a:buFont typeface="Arial" panose="020B0604020202020204" pitchFamily="34" charset="0"/>
              <a:buChar char="•"/>
            </a:pPr>
            <a:r>
              <a:rPr lang="en-US" sz="1100"/>
              <a:t>Equipment Purchase /Rentals</a:t>
            </a:r>
          </a:p>
          <a:p>
            <a:pPr marL="171450" indent="-171450">
              <a:buFont typeface="Arial" panose="020B0604020202020204" pitchFamily="34" charset="0"/>
              <a:buChar char="•"/>
            </a:pPr>
            <a:r>
              <a:rPr lang="en-US" sz="1100"/>
              <a:t>Pot-Holing/Hydro-Excavation Services</a:t>
            </a:r>
          </a:p>
          <a:p>
            <a:pPr marL="171450" indent="-171450">
              <a:buFont typeface="Arial" panose="020B0604020202020204" pitchFamily="34" charset="0"/>
              <a:buChar char="•"/>
            </a:pPr>
            <a:r>
              <a:rPr lang="en-US" sz="1100"/>
              <a:t>Concrete Purchase/Suppliers</a:t>
            </a:r>
          </a:p>
          <a:p>
            <a:pPr marL="171450" indent="-171450">
              <a:buFont typeface="Arial" panose="020B0604020202020204" pitchFamily="34" charset="0"/>
              <a:buChar char="•"/>
            </a:pPr>
            <a:r>
              <a:rPr lang="en-US" sz="1100"/>
              <a:t>Concrete Place and Finish</a:t>
            </a:r>
          </a:p>
          <a:p>
            <a:pPr marL="171450" indent="-171450">
              <a:buFont typeface="Arial" panose="020B0604020202020204" pitchFamily="34" charset="0"/>
              <a:buChar char="•"/>
            </a:pPr>
            <a:r>
              <a:rPr lang="en-US" sz="1100"/>
              <a:t>Concrete Pumping</a:t>
            </a:r>
          </a:p>
          <a:p>
            <a:pPr marL="171450" indent="-171450">
              <a:buFont typeface="Arial" panose="020B0604020202020204" pitchFamily="34" charset="0"/>
              <a:buChar char="•"/>
            </a:pPr>
            <a:r>
              <a:rPr lang="en-US" sz="1100"/>
              <a:t>Reinforcing Purchase/Suppliers + Installation</a:t>
            </a:r>
          </a:p>
          <a:p>
            <a:pPr marL="171450" indent="-171450">
              <a:buFont typeface="Arial" panose="020B0604020202020204" pitchFamily="34" charset="0"/>
              <a:buChar char="•"/>
            </a:pPr>
            <a:r>
              <a:rPr lang="en-US" sz="1100"/>
              <a:t>Formwork Purchase/Supplies + Installation</a:t>
            </a:r>
          </a:p>
          <a:p>
            <a:endParaRPr lang="en-US" sz="900"/>
          </a:p>
          <a:p>
            <a:pPr marL="171450" indent="-171450">
              <a:buFont typeface="Arial" panose="020B0604020202020204" pitchFamily="34" charset="0"/>
              <a:buChar char="•"/>
            </a:pPr>
            <a:endParaRPr lang="en-US" sz="900"/>
          </a:p>
        </p:txBody>
      </p:sp>
      <p:sp>
        <p:nvSpPr>
          <p:cNvPr id="7" name="TextBox 6">
            <a:extLst>
              <a:ext uri="{FF2B5EF4-FFF2-40B4-BE49-F238E27FC236}">
                <a16:creationId xmlns:a16="http://schemas.microsoft.com/office/drawing/2014/main" id="{43F520A7-3766-4379-9792-1AADB53A18B3}"/>
              </a:ext>
            </a:extLst>
          </p:cNvPr>
          <p:cNvSpPr txBox="1"/>
          <p:nvPr/>
        </p:nvSpPr>
        <p:spPr>
          <a:xfrm>
            <a:off x="4253748" y="873493"/>
            <a:ext cx="4586493" cy="3108543"/>
          </a:xfrm>
          <a:prstGeom prst="rect">
            <a:avLst/>
          </a:prstGeom>
          <a:noFill/>
        </p:spPr>
        <p:txBody>
          <a:bodyPr wrap="square" rtlCol="0">
            <a:spAutoFit/>
          </a:bodyPr>
          <a:lstStyle/>
          <a:p>
            <a:r>
              <a:rPr lang="en-US" sz="1100" b="1"/>
              <a:t>22.01 – Plumbing Systems </a:t>
            </a:r>
          </a:p>
          <a:p>
            <a:pPr marL="171450" indent="-171450">
              <a:buFont typeface="Arial" panose="020B0604020202020204" pitchFamily="34" charset="0"/>
              <a:buChar char="•"/>
            </a:pPr>
            <a:r>
              <a:rPr lang="en-US" sz="1100"/>
              <a:t>Misc. materials (small tools, tool storage, etc.)</a:t>
            </a:r>
          </a:p>
          <a:p>
            <a:pPr marL="171450" indent="-171450">
              <a:buFont typeface="Arial" panose="020B0604020202020204" pitchFamily="34" charset="0"/>
              <a:buChar char="•"/>
            </a:pPr>
            <a:r>
              <a:rPr lang="en-US" sz="1100"/>
              <a:t>Equipment purchase/rental</a:t>
            </a:r>
          </a:p>
          <a:p>
            <a:pPr marL="171450" indent="-171450">
              <a:buFont typeface="Arial" panose="020B0604020202020204" pitchFamily="34" charset="0"/>
              <a:buChar char="•"/>
            </a:pPr>
            <a:r>
              <a:rPr lang="en-US" sz="1100"/>
              <a:t>Plumbing materials (pipe, valves, fittings) supplier/vendor</a:t>
            </a:r>
          </a:p>
          <a:p>
            <a:pPr marL="171450" indent="-171450">
              <a:buFont typeface="Arial" panose="020B0604020202020204" pitchFamily="34" charset="0"/>
              <a:buChar char="•"/>
            </a:pPr>
            <a:r>
              <a:rPr lang="en-US" sz="1100"/>
              <a:t>Misc. safety materials (PPE, fire extinguishers, first aid supplies, etc.)</a:t>
            </a:r>
          </a:p>
          <a:p>
            <a:endParaRPr lang="en-US" sz="1100" b="1"/>
          </a:p>
          <a:p>
            <a:r>
              <a:rPr lang="en-US" sz="1100" b="1"/>
              <a:t>26.01 – Electrical </a:t>
            </a:r>
          </a:p>
          <a:p>
            <a:pPr marL="171450" indent="-171450">
              <a:buFont typeface="Arial" panose="020B0604020202020204" pitchFamily="34" charset="0"/>
              <a:buChar char="•"/>
            </a:pPr>
            <a:r>
              <a:rPr lang="en-US" sz="1100"/>
              <a:t>Misc. materials (small tools, tool storage, etc.)</a:t>
            </a:r>
          </a:p>
          <a:p>
            <a:pPr marL="171450" indent="-171450">
              <a:buFont typeface="Arial" panose="020B0604020202020204" pitchFamily="34" charset="0"/>
              <a:buChar char="•"/>
            </a:pPr>
            <a:r>
              <a:rPr lang="en-US" sz="1100"/>
              <a:t>Equipment purchase/rental</a:t>
            </a:r>
          </a:p>
          <a:p>
            <a:pPr marL="171450" indent="-171450">
              <a:buFont typeface="Arial" panose="020B0604020202020204" pitchFamily="34" charset="0"/>
              <a:buChar char="•"/>
            </a:pPr>
            <a:r>
              <a:rPr lang="en-US" sz="1100"/>
              <a:t>Electrical materials (conduit, raceways, fittings) supplier/vendor</a:t>
            </a:r>
          </a:p>
          <a:p>
            <a:pPr marL="171450" indent="-171450">
              <a:buFont typeface="Arial" panose="020B0604020202020204" pitchFamily="34" charset="0"/>
              <a:buChar char="•"/>
            </a:pPr>
            <a:r>
              <a:rPr lang="en-US" sz="1100"/>
              <a:t>Misc. safety materials (PPE, fire extinguishers, first aid supplies, etc.)</a:t>
            </a:r>
          </a:p>
          <a:p>
            <a:pPr marL="171450" indent="-171450">
              <a:buFont typeface="Arial" panose="020B0604020202020204" pitchFamily="34" charset="0"/>
              <a:buChar char="•"/>
            </a:pPr>
            <a:endParaRPr lang="en-US" sz="1100"/>
          </a:p>
          <a:p>
            <a:r>
              <a:rPr lang="en-US" sz="1100"/>
              <a:t>32.01 – Earthwork</a:t>
            </a:r>
          </a:p>
          <a:p>
            <a:pPr marL="171450" indent="-171450">
              <a:buFont typeface="Arial" panose="020B0604020202020204" pitchFamily="34" charset="0"/>
              <a:buChar char="•"/>
            </a:pPr>
            <a:r>
              <a:rPr lang="en-US" sz="1100"/>
              <a:t>Misc. materials (small tools, tool storage, etc.)</a:t>
            </a:r>
          </a:p>
          <a:p>
            <a:pPr marL="171450" indent="-171450">
              <a:buFont typeface="Arial" panose="020B0604020202020204" pitchFamily="34" charset="0"/>
              <a:buChar char="•"/>
            </a:pPr>
            <a:r>
              <a:rPr lang="en-US" sz="1100"/>
              <a:t>Equipment purchase/rental</a:t>
            </a:r>
          </a:p>
          <a:p>
            <a:endParaRPr lang="en-US" sz="1100"/>
          </a:p>
          <a:p>
            <a:endParaRPr lang="en-US" sz="1100"/>
          </a:p>
          <a:p>
            <a:pPr marL="171450" indent="-171450">
              <a:buFont typeface="Arial" panose="020B0604020202020204" pitchFamily="34" charset="0"/>
              <a:buChar char="•"/>
            </a:pPr>
            <a:endParaRPr lang="en-US" sz="900"/>
          </a:p>
        </p:txBody>
      </p:sp>
    </p:spTree>
    <p:extLst>
      <p:ext uri="{BB962C8B-B14F-4D97-AF65-F5344CB8AC3E}">
        <p14:creationId xmlns:p14="http://schemas.microsoft.com/office/powerpoint/2010/main" val="1664397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Identifying HUB Suppliers/Vendors/Subs</a:t>
            </a:r>
          </a:p>
        </p:txBody>
      </p:sp>
      <p:sp>
        <p:nvSpPr>
          <p:cNvPr id="7" name="Content Placeholder 3"/>
          <p:cNvSpPr>
            <a:spLocks noGrp="1"/>
          </p:cNvSpPr>
          <p:nvPr>
            <p:ph idx="1"/>
          </p:nvPr>
        </p:nvSpPr>
        <p:spPr>
          <a:xfrm>
            <a:off x="453224" y="978464"/>
            <a:ext cx="8150087" cy="3729459"/>
          </a:xfrm>
        </p:spPr>
        <p:txBody>
          <a:bodyPr>
            <a:normAutofit/>
          </a:bodyPr>
          <a:lstStyle/>
          <a:p>
            <a:pPr lvl="1">
              <a:buFontTx/>
              <a:buChar char="-"/>
            </a:pPr>
            <a:r>
              <a:rPr lang="en-US" sz="2400" b="1">
                <a:solidFill>
                  <a:schemeClr val="tx1"/>
                </a:solidFill>
              </a:rPr>
              <a:t>Centralized Master Bidder List (CMBL) – HUB Search</a:t>
            </a:r>
          </a:p>
          <a:p>
            <a:pPr lvl="1">
              <a:buFontTx/>
              <a:buChar char="-"/>
            </a:pPr>
            <a:r>
              <a:rPr lang="en-US" sz="2400" b="1">
                <a:solidFill>
                  <a:schemeClr val="tx1"/>
                </a:solidFill>
              </a:rPr>
              <a:t>URL: </a:t>
            </a:r>
            <a:r>
              <a:rPr lang="en-US" sz="2400">
                <a:solidFill>
                  <a:schemeClr val="tx1"/>
                </a:solidFill>
                <a:hlinkClick r:id="rId2"/>
              </a:rPr>
              <a:t>https://mycpa.cpa.state.tx.us/tpasscmblsearch/tpasscmblsearch.do</a:t>
            </a:r>
            <a:endParaRPr lang="en-US" sz="2400" b="1">
              <a:solidFill>
                <a:schemeClr val="tx1"/>
              </a:solidFill>
            </a:endParaRPr>
          </a:p>
          <a:p>
            <a:pPr lvl="1">
              <a:buFontTx/>
              <a:buChar char="-"/>
            </a:pPr>
            <a:r>
              <a:rPr lang="en-US" sz="2400">
                <a:solidFill>
                  <a:schemeClr val="tx1"/>
                </a:solidFill>
              </a:rPr>
              <a:t>Search for Active HUB Vendors/Suppliers/Contractors</a:t>
            </a:r>
          </a:p>
          <a:p>
            <a:pPr lvl="2">
              <a:buFontTx/>
              <a:buChar char="-"/>
            </a:pPr>
            <a:r>
              <a:rPr lang="en-US">
                <a:solidFill>
                  <a:schemeClr val="tx1"/>
                </a:solidFill>
              </a:rPr>
              <a:t>HUBs ONLY Search - Search results will consist of active vendors who are a Texas certified HUB, regardless of whether they are registered on the CMBL.</a:t>
            </a:r>
          </a:p>
          <a:p>
            <a:pPr marL="457200" lvl="1" indent="0">
              <a:buNone/>
            </a:pPr>
            <a:endParaRPr lang="en-US"/>
          </a:p>
          <a:p>
            <a:pPr lvl="2">
              <a:buFontTx/>
              <a:buChar char="-"/>
            </a:pPr>
            <a:endParaRPr lang="en-US"/>
          </a:p>
          <a:p>
            <a:pPr lvl="2">
              <a:buFontTx/>
              <a:buChar char="-"/>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21</a:t>
            </a:fld>
            <a:endParaRPr lang="en-US"/>
          </a:p>
        </p:txBody>
      </p:sp>
    </p:spTree>
    <p:extLst>
      <p:ext uri="{BB962C8B-B14F-4D97-AF65-F5344CB8AC3E}">
        <p14:creationId xmlns:p14="http://schemas.microsoft.com/office/powerpoint/2010/main" val="70382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Register as HUB </a:t>
            </a:r>
          </a:p>
        </p:txBody>
      </p:sp>
      <p:sp>
        <p:nvSpPr>
          <p:cNvPr id="7" name="Content Placeholder 3"/>
          <p:cNvSpPr>
            <a:spLocks noGrp="1"/>
          </p:cNvSpPr>
          <p:nvPr>
            <p:ph idx="1"/>
          </p:nvPr>
        </p:nvSpPr>
        <p:spPr>
          <a:xfrm>
            <a:off x="453224" y="978464"/>
            <a:ext cx="8150087" cy="3729459"/>
          </a:xfrm>
        </p:spPr>
        <p:txBody>
          <a:bodyPr>
            <a:normAutofit fontScale="85000" lnSpcReduction="20000"/>
          </a:bodyPr>
          <a:lstStyle/>
          <a:p>
            <a:pPr lvl="1">
              <a:buFontTx/>
              <a:buChar char="-"/>
            </a:pPr>
            <a:r>
              <a:rPr lang="en-US">
                <a:solidFill>
                  <a:schemeClr val="tx1"/>
                </a:solidFill>
              </a:rPr>
              <a:t>Encourage businesses you work with that qualify to register as HUB.</a:t>
            </a:r>
          </a:p>
          <a:p>
            <a:pPr lvl="1">
              <a:buFontTx/>
              <a:buChar char="-"/>
            </a:pPr>
            <a:r>
              <a:rPr lang="en-US">
                <a:solidFill>
                  <a:schemeClr val="tx1"/>
                </a:solidFill>
              </a:rPr>
              <a:t>Who Qualifies?</a:t>
            </a:r>
          </a:p>
          <a:p>
            <a:pPr lvl="2">
              <a:buFontTx/>
              <a:buChar char="-"/>
            </a:pPr>
            <a:r>
              <a:rPr lang="en-US">
                <a:solidFill>
                  <a:schemeClr val="tx1"/>
                </a:solidFill>
              </a:rPr>
              <a:t>Must be a U.S. citizen.</a:t>
            </a:r>
          </a:p>
          <a:p>
            <a:pPr lvl="2">
              <a:buFontTx/>
              <a:buChar char="-"/>
            </a:pPr>
            <a:r>
              <a:rPr lang="en-US">
                <a:solidFill>
                  <a:schemeClr val="tx1"/>
                </a:solidFill>
              </a:rPr>
              <a:t>a for-profit entity that has not exceeded the size standard prescribed by 34 TAC §20.294, and has its principal place of business in Texas, and Is at least 51 percent owned by an Asian Pacific American, Black American, Hispanic American, Native American, American woman and /or Service Disabled Veteran with a Service related disability of 20% or greater, who reside in Texas and actively participate in the control, operations and management of the entity's affairs.</a:t>
            </a:r>
          </a:p>
          <a:p>
            <a:pPr lvl="2">
              <a:buFontTx/>
              <a:buChar char="-"/>
            </a:pPr>
            <a:endParaRPr lang="en-US"/>
          </a:p>
          <a:p>
            <a:pPr lvl="2">
              <a:buFontTx/>
              <a:buChar char="-"/>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22</a:t>
            </a:fld>
            <a:endParaRPr lang="en-US"/>
          </a:p>
        </p:txBody>
      </p:sp>
    </p:spTree>
    <p:extLst>
      <p:ext uri="{BB962C8B-B14F-4D97-AF65-F5344CB8AC3E}">
        <p14:creationId xmlns:p14="http://schemas.microsoft.com/office/powerpoint/2010/main" val="371353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Additional HUB Information</a:t>
            </a:r>
          </a:p>
        </p:txBody>
      </p:sp>
      <p:sp>
        <p:nvSpPr>
          <p:cNvPr id="7" name="Content Placeholder 3"/>
          <p:cNvSpPr>
            <a:spLocks noGrp="1"/>
          </p:cNvSpPr>
          <p:nvPr>
            <p:ph idx="1"/>
          </p:nvPr>
        </p:nvSpPr>
        <p:spPr>
          <a:xfrm>
            <a:off x="453224" y="978464"/>
            <a:ext cx="8150087" cy="3729459"/>
          </a:xfrm>
        </p:spPr>
        <p:txBody>
          <a:bodyPr>
            <a:normAutofit/>
          </a:bodyPr>
          <a:lstStyle/>
          <a:p>
            <a:pPr lvl="1">
              <a:buFontTx/>
              <a:buChar char="-"/>
            </a:pPr>
            <a:r>
              <a:rPr lang="en-US" b="1">
                <a:solidFill>
                  <a:schemeClr val="tx1"/>
                </a:solidFill>
              </a:rPr>
              <a:t>HUB Toll Free Line: 1-888-863-5881</a:t>
            </a:r>
            <a:br>
              <a:rPr lang="en-US"/>
            </a:br>
            <a:r>
              <a:rPr lang="en-US" b="1">
                <a:solidFill>
                  <a:schemeClr val="tx1"/>
                </a:solidFill>
              </a:rPr>
              <a:t>HUB Local Line:</a:t>
            </a:r>
            <a:r>
              <a:rPr lang="en-US"/>
              <a:t> </a:t>
            </a:r>
            <a:r>
              <a:rPr lang="en-US">
                <a:hlinkClick r:id="rId2"/>
              </a:rPr>
              <a:t>512-463-5872</a:t>
            </a:r>
            <a:br>
              <a:rPr lang="en-US"/>
            </a:br>
            <a:r>
              <a:rPr lang="en-US" b="1">
                <a:solidFill>
                  <a:schemeClr val="tx1"/>
                </a:solidFill>
              </a:rPr>
              <a:t>HUB Fax Number:</a:t>
            </a:r>
            <a:r>
              <a:rPr lang="en-US"/>
              <a:t> </a:t>
            </a:r>
            <a:r>
              <a:rPr lang="en-US">
                <a:hlinkClick r:id="rId3"/>
              </a:rPr>
              <a:t>512-936-2482</a:t>
            </a:r>
            <a:br>
              <a:rPr lang="en-US"/>
            </a:br>
            <a:r>
              <a:rPr lang="en-US" b="1">
                <a:solidFill>
                  <a:schemeClr val="tx1"/>
                </a:solidFill>
              </a:rPr>
              <a:t>Email</a:t>
            </a:r>
            <a:r>
              <a:rPr lang="en-US"/>
              <a:t> </a:t>
            </a:r>
            <a:r>
              <a:rPr lang="en-US">
                <a:hlinkClick r:id="rId4"/>
              </a:rPr>
              <a:t>StatewideHUBProgram@cpa.texas.gov</a:t>
            </a:r>
            <a:endParaRPr lang="en-US">
              <a:hlinkClick r:id="rId5"/>
            </a:endParaRPr>
          </a:p>
          <a:p>
            <a:pPr lvl="1">
              <a:buFontTx/>
              <a:buChar char="-"/>
            </a:pPr>
            <a:r>
              <a:rPr lang="en-US">
                <a:solidFill>
                  <a:schemeClr val="tx1"/>
                </a:solidFill>
                <a:hlinkClick r:id="rId5"/>
              </a:rPr>
              <a:t>HUB Frequently Asked Questions</a:t>
            </a:r>
            <a:endParaRPr lang="en-US">
              <a:solidFill>
                <a:schemeClr val="tx1"/>
              </a:solidFill>
            </a:endParaRPr>
          </a:p>
          <a:p>
            <a:pPr lvl="2">
              <a:buFontTx/>
              <a:buChar char="-"/>
            </a:pPr>
            <a:r>
              <a:rPr lang="en-US">
                <a:solidFill>
                  <a:schemeClr val="tx1"/>
                </a:solidFill>
              </a:rPr>
              <a:t>URL:</a:t>
            </a:r>
            <a:r>
              <a:rPr lang="en-US"/>
              <a:t>  </a:t>
            </a:r>
            <a:r>
              <a:rPr lang="en-US" sz="1800">
                <a:hlinkClick r:id="rId5"/>
              </a:rPr>
              <a:t>https://comptroller.texas.gov/purchasing/vendor/cmbl/faq.php</a:t>
            </a:r>
            <a:r>
              <a:rPr lang="en-US" sz="1800"/>
              <a:t> </a:t>
            </a:r>
          </a:p>
          <a:p>
            <a:pPr lvl="1">
              <a:buFontTx/>
              <a:buChar char="-"/>
            </a:pPr>
            <a:endParaRPr lang="en-US"/>
          </a:p>
          <a:p>
            <a:pPr marL="457200" lvl="1" indent="0">
              <a:buNone/>
            </a:pPr>
            <a:endParaRPr lang="en-US"/>
          </a:p>
          <a:p>
            <a:pPr lvl="2">
              <a:buFontTx/>
              <a:buChar char="-"/>
            </a:pPr>
            <a:endParaRPr lang="en-US"/>
          </a:p>
          <a:p>
            <a:pPr lvl="2">
              <a:buFontTx/>
              <a:buChar char="-"/>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23</a:t>
            </a:fld>
            <a:endParaRPr lang="en-US"/>
          </a:p>
        </p:txBody>
      </p:sp>
    </p:spTree>
    <p:extLst>
      <p:ext uri="{BB962C8B-B14F-4D97-AF65-F5344CB8AC3E}">
        <p14:creationId xmlns:p14="http://schemas.microsoft.com/office/powerpoint/2010/main" val="3781940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83296F-D66F-489A-AE92-52BF3D3CFA79}"/>
              </a:ext>
            </a:extLst>
          </p:cNvPr>
          <p:cNvPicPr>
            <a:picLocks noChangeAspect="1"/>
          </p:cNvPicPr>
          <p:nvPr/>
        </p:nvPicPr>
        <p:blipFill>
          <a:blip r:embed="rId3"/>
          <a:stretch>
            <a:fillRect/>
          </a:stretch>
        </p:blipFill>
        <p:spPr>
          <a:xfrm>
            <a:off x="5356609" y="841829"/>
            <a:ext cx="1146087" cy="1943996"/>
          </a:xfrm>
          <a:prstGeom prst="rect">
            <a:avLst/>
          </a:prstGeom>
        </p:spPr>
      </p:pic>
      <p:pic>
        <p:nvPicPr>
          <p:cNvPr id="6" name="Picture 5">
            <a:extLst>
              <a:ext uri="{FF2B5EF4-FFF2-40B4-BE49-F238E27FC236}">
                <a16:creationId xmlns:a16="http://schemas.microsoft.com/office/drawing/2014/main" id="{725F12EA-8E84-78D4-3D12-38FDCB3103CE}"/>
              </a:ext>
            </a:extLst>
          </p:cNvPr>
          <p:cNvPicPr>
            <a:picLocks noChangeAspect="1"/>
          </p:cNvPicPr>
          <p:nvPr/>
        </p:nvPicPr>
        <p:blipFill>
          <a:blip r:embed="rId4"/>
          <a:stretch>
            <a:fillRect/>
          </a:stretch>
        </p:blipFill>
        <p:spPr>
          <a:xfrm>
            <a:off x="6316847" y="841829"/>
            <a:ext cx="2764752" cy="2495191"/>
          </a:xfrm>
          <a:prstGeom prst="rect">
            <a:avLst/>
          </a:prstGeom>
        </p:spPr>
      </p:pic>
      <p:sp>
        <p:nvSpPr>
          <p:cNvPr id="3" name="Title 2"/>
          <p:cNvSpPr>
            <a:spLocks noGrp="1"/>
          </p:cNvSpPr>
          <p:nvPr>
            <p:ph type="title"/>
          </p:nvPr>
        </p:nvSpPr>
        <p:spPr>
          <a:xfrm>
            <a:off x="296131" y="63189"/>
            <a:ext cx="7920681" cy="697294"/>
          </a:xfrm>
        </p:spPr>
        <p:txBody>
          <a:bodyPr>
            <a:normAutofit fontScale="90000"/>
          </a:bodyPr>
          <a:lstStyle/>
          <a:p>
            <a:r>
              <a:rPr lang="en-US"/>
              <a:t>Special Provisions / Project Requirements</a:t>
            </a:r>
          </a:p>
        </p:txBody>
      </p:sp>
      <p:sp>
        <p:nvSpPr>
          <p:cNvPr id="7" name="Content Placeholder 3"/>
          <p:cNvSpPr>
            <a:spLocks noGrp="1"/>
          </p:cNvSpPr>
          <p:nvPr>
            <p:ph idx="1"/>
          </p:nvPr>
        </p:nvSpPr>
        <p:spPr>
          <a:xfrm>
            <a:off x="200286" y="1151370"/>
            <a:ext cx="4866633" cy="3928366"/>
          </a:xfrm>
        </p:spPr>
        <p:txBody>
          <a:bodyPr>
            <a:normAutofit fontScale="62500" lnSpcReduction="20000"/>
          </a:bodyPr>
          <a:lstStyle/>
          <a:p>
            <a:pPr>
              <a:buFont typeface="+mj-lt"/>
              <a:buAutoNum type="arabicPeriod"/>
            </a:pPr>
            <a:r>
              <a:rPr lang="en-US" sz="1800">
                <a:solidFill>
                  <a:schemeClr val="tx1"/>
                </a:solidFill>
              </a:rPr>
              <a:t>Safety</a:t>
            </a:r>
          </a:p>
          <a:p>
            <a:pPr marL="800100" lvl="1" indent="-342900">
              <a:buFont typeface="+mj-lt"/>
              <a:buAutoNum type="alphaLcPeriod"/>
            </a:pPr>
            <a:r>
              <a:rPr lang="en-US" sz="1800">
                <a:solidFill>
                  <a:schemeClr val="tx1"/>
                </a:solidFill>
              </a:rPr>
              <a:t>Formal documentation to support training</a:t>
            </a:r>
          </a:p>
          <a:p>
            <a:pPr marL="800100" lvl="1" indent="-342900">
              <a:buFont typeface="+mj-lt"/>
              <a:buAutoNum type="alphaLcPeriod"/>
            </a:pPr>
            <a:r>
              <a:rPr lang="en-US" sz="1800">
                <a:solidFill>
                  <a:schemeClr val="tx1"/>
                </a:solidFill>
              </a:rPr>
              <a:t>PPE including: hard hats, safety glasses, reflective vests</a:t>
            </a:r>
          </a:p>
          <a:p>
            <a:pPr marL="800100" lvl="1" indent="-342900">
              <a:buFont typeface="+mj-lt"/>
              <a:buAutoNum type="alphaLcPeriod"/>
            </a:pPr>
            <a:r>
              <a:rPr lang="en-US" sz="1800">
                <a:solidFill>
                  <a:schemeClr val="tx1"/>
                </a:solidFill>
              </a:rPr>
              <a:t>Fall prevention/protection required at 6ft or greater</a:t>
            </a:r>
          </a:p>
          <a:p>
            <a:pPr marL="800100" lvl="1" indent="-342900">
              <a:buFont typeface="+mj-lt"/>
              <a:buAutoNum type="alphaLcPeriod"/>
            </a:pPr>
            <a:r>
              <a:rPr lang="en-US" sz="1800">
                <a:solidFill>
                  <a:schemeClr val="tx1"/>
                </a:solidFill>
              </a:rPr>
              <a:t>Fall protection, retractable lifelines, required at 12ft or greater</a:t>
            </a:r>
          </a:p>
          <a:p>
            <a:pPr>
              <a:buFont typeface="+mj-lt"/>
              <a:buAutoNum type="arabicPeriod"/>
            </a:pPr>
            <a:r>
              <a:rPr lang="en-US" sz="1800">
                <a:solidFill>
                  <a:schemeClr val="tx1"/>
                </a:solidFill>
              </a:rPr>
              <a:t>Subcontractor Safety Representative (SSR)</a:t>
            </a:r>
          </a:p>
          <a:p>
            <a:pPr marL="800100" lvl="1" indent="-342900">
              <a:buFont typeface="+mj-lt"/>
              <a:buAutoNum type="alphaLcPeriod"/>
            </a:pPr>
            <a:r>
              <a:rPr lang="en-US" sz="1800">
                <a:solidFill>
                  <a:schemeClr val="tx1"/>
                </a:solidFill>
              </a:rPr>
              <a:t>Onsite Full Time During Work / SSR can have additional duties</a:t>
            </a:r>
          </a:p>
          <a:p>
            <a:pPr marL="800100" lvl="1" indent="-342900">
              <a:buFont typeface="+mj-lt"/>
              <a:buAutoNum type="alphaLcPeriod"/>
            </a:pPr>
            <a:r>
              <a:rPr lang="en-US" sz="1800">
                <a:solidFill>
                  <a:schemeClr val="tx1"/>
                </a:solidFill>
              </a:rPr>
              <a:t>OSHA 30 HR certificate; dated within 4 years of start date</a:t>
            </a:r>
          </a:p>
          <a:p>
            <a:pPr>
              <a:buFont typeface="+mj-lt"/>
              <a:buAutoNum type="arabicPeriod"/>
            </a:pPr>
            <a:r>
              <a:rPr lang="en-US" sz="1800">
                <a:solidFill>
                  <a:schemeClr val="tx1"/>
                </a:solidFill>
              </a:rPr>
              <a:t>New Worker Orientation</a:t>
            </a:r>
          </a:p>
          <a:p>
            <a:pPr>
              <a:buFont typeface="+mj-lt"/>
              <a:buAutoNum type="arabicPeriod"/>
            </a:pPr>
            <a:r>
              <a:rPr lang="en-US" sz="1800">
                <a:solidFill>
                  <a:schemeClr val="tx1"/>
                </a:solidFill>
              </a:rPr>
              <a:t>COVID-19</a:t>
            </a:r>
          </a:p>
          <a:p>
            <a:pPr>
              <a:buFont typeface="+mj-lt"/>
              <a:buAutoNum type="arabicPeriod"/>
            </a:pPr>
            <a:r>
              <a:rPr lang="en-US" sz="1800">
                <a:solidFill>
                  <a:schemeClr val="tx1"/>
                </a:solidFill>
              </a:rPr>
              <a:t>Silica Standard</a:t>
            </a:r>
          </a:p>
          <a:p>
            <a:pPr>
              <a:buFont typeface="+mj-lt"/>
              <a:buAutoNum type="arabicPeriod"/>
            </a:pPr>
            <a:r>
              <a:rPr lang="en-US" sz="1800">
                <a:solidFill>
                  <a:schemeClr val="tx1"/>
                </a:solidFill>
              </a:rPr>
              <a:t>Pre-Install Meetings and Weekly Meetings (safety, sub, daily)</a:t>
            </a:r>
          </a:p>
          <a:p>
            <a:pPr>
              <a:buFont typeface="+mj-lt"/>
              <a:buAutoNum type="arabicPeriod"/>
            </a:pPr>
            <a:r>
              <a:rPr lang="en-US" sz="1800">
                <a:solidFill>
                  <a:schemeClr val="tx1"/>
                </a:solidFill>
              </a:rPr>
              <a:t>Prevailing Wages, Certified Payroll, &amp; Wage Rate Forms</a:t>
            </a:r>
          </a:p>
          <a:p>
            <a:pPr>
              <a:lnSpc>
                <a:spcPct val="90000"/>
              </a:lnSpc>
              <a:buFont typeface="+mj-lt"/>
              <a:buAutoNum type="arabicPeriod" startAt="9"/>
            </a:pPr>
            <a:r>
              <a:rPr lang="en-US" sz="1800">
                <a:solidFill>
                  <a:schemeClr val="tx1"/>
                </a:solidFill>
              </a:rPr>
              <a:t>Submittals &amp; RFIs (ACC Build)</a:t>
            </a:r>
          </a:p>
          <a:p>
            <a:pPr>
              <a:lnSpc>
                <a:spcPct val="90000"/>
              </a:lnSpc>
              <a:buFont typeface="+mj-lt"/>
              <a:buAutoNum type="arabicPeriod" startAt="9"/>
            </a:pPr>
            <a:r>
              <a:rPr lang="en-US" sz="1800">
                <a:solidFill>
                  <a:schemeClr val="tx1"/>
                </a:solidFill>
              </a:rPr>
              <a:t>Monthly CP / CO Log</a:t>
            </a:r>
          </a:p>
          <a:p>
            <a:pPr>
              <a:lnSpc>
                <a:spcPct val="90000"/>
              </a:lnSpc>
              <a:buFont typeface="+mj-lt"/>
              <a:buAutoNum type="arabicPeriod" startAt="9"/>
            </a:pPr>
            <a:r>
              <a:rPr lang="en-US" sz="1800">
                <a:solidFill>
                  <a:schemeClr val="tx1"/>
                </a:solidFill>
              </a:rPr>
              <a:t>Parking + Temp Construction Staging Onsite, &amp; Temp Services (refer to Vaughn Site Logistics)</a:t>
            </a:r>
          </a:p>
          <a:p>
            <a:pPr>
              <a:lnSpc>
                <a:spcPct val="90000"/>
              </a:lnSpc>
              <a:buFont typeface="+mj-lt"/>
              <a:buAutoNum type="arabicPeriod" startAt="9"/>
            </a:pPr>
            <a:r>
              <a:rPr lang="en-US" sz="1800">
                <a:solidFill>
                  <a:schemeClr val="tx1"/>
                </a:solidFill>
              </a:rPr>
              <a:t>Site Access / Entrances &amp; Deliveries</a:t>
            </a:r>
          </a:p>
          <a:p>
            <a:pPr>
              <a:lnSpc>
                <a:spcPct val="90000"/>
              </a:lnSpc>
              <a:buFont typeface="+mj-lt"/>
              <a:buAutoNum type="arabicPeriod" startAt="9"/>
            </a:pPr>
            <a:r>
              <a:rPr lang="en-US" sz="1800">
                <a:solidFill>
                  <a:schemeClr val="tx1"/>
                </a:solidFill>
              </a:rPr>
              <a:t>Layout / Field Engineering </a:t>
            </a:r>
          </a:p>
          <a:p>
            <a:pPr>
              <a:lnSpc>
                <a:spcPct val="90000"/>
              </a:lnSpc>
              <a:buFont typeface="+mj-lt"/>
              <a:buAutoNum type="arabicPeriod" startAt="14"/>
            </a:pPr>
            <a:r>
              <a:rPr lang="en-US" sz="1800">
                <a:solidFill>
                  <a:schemeClr val="tx1"/>
                </a:solidFill>
              </a:rPr>
              <a:t>Traffic Control and Flagmen </a:t>
            </a:r>
          </a:p>
          <a:p>
            <a:pPr>
              <a:lnSpc>
                <a:spcPct val="90000"/>
              </a:lnSpc>
              <a:buFont typeface="+mj-lt"/>
              <a:buAutoNum type="arabicPeriod" startAt="14"/>
            </a:pPr>
            <a:r>
              <a:rPr lang="en-US" sz="1800">
                <a:solidFill>
                  <a:schemeClr val="tx1"/>
                </a:solidFill>
              </a:rPr>
              <a:t>Permitting</a:t>
            </a:r>
          </a:p>
          <a:p>
            <a:pPr>
              <a:lnSpc>
                <a:spcPct val="90000"/>
              </a:lnSpc>
              <a:buFont typeface="+mj-lt"/>
              <a:buAutoNum type="arabicPeriod" startAt="9"/>
            </a:pPr>
            <a:endParaRPr lang="en-US" sz="1800"/>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24</a:t>
            </a:fld>
            <a:endParaRPr lang="en-US"/>
          </a:p>
        </p:txBody>
      </p:sp>
      <p:sp>
        <p:nvSpPr>
          <p:cNvPr id="5" name="Content Placeholder 3">
            <a:extLst>
              <a:ext uri="{FF2B5EF4-FFF2-40B4-BE49-F238E27FC236}">
                <a16:creationId xmlns:a16="http://schemas.microsoft.com/office/drawing/2014/main" id="{74B2A150-4ACA-45F5-B9D4-6A02FD18E0CC}"/>
              </a:ext>
            </a:extLst>
          </p:cNvPr>
          <p:cNvSpPr txBox="1">
            <a:spLocks/>
          </p:cNvSpPr>
          <p:nvPr/>
        </p:nvSpPr>
        <p:spPr>
          <a:xfrm>
            <a:off x="5066919" y="3418366"/>
            <a:ext cx="2454172" cy="13776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B50938"/>
              </a:buClr>
              <a:buFont typeface="Arial" panose="020B0604020202020204" pitchFamily="34" charset="0"/>
              <a:buChar char="•"/>
              <a:defRPr sz="3200" kern="1200">
                <a:solidFill>
                  <a:srgbClr val="4F8ABE"/>
                </a:solidFill>
                <a:latin typeface="+mj-lt"/>
                <a:ea typeface="+mn-ea"/>
                <a:cs typeface="+mn-cs"/>
              </a:defRPr>
            </a:lvl1pPr>
            <a:lvl2pPr marL="742950" indent="-285750" algn="l" defTabSz="914400" rtl="0" eaLnBrk="1" latinLnBrk="0" hangingPunct="1">
              <a:spcBef>
                <a:spcPct val="20000"/>
              </a:spcBef>
              <a:buClr>
                <a:srgbClr val="B50938"/>
              </a:buClr>
              <a:buFont typeface="Arial" panose="020B0604020202020204" pitchFamily="34" charset="0"/>
              <a:buChar char="–"/>
              <a:defRPr sz="2800" kern="1200">
                <a:solidFill>
                  <a:srgbClr val="4F8ABE"/>
                </a:solidFill>
                <a:latin typeface="+mj-lt"/>
                <a:ea typeface="+mn-ea"/>
                <a:cs typeface="+mn-cs"/>
              </a:defRPr>
            </a:lvl2pPr>
            <a:lvl3pPr marL="1143000" indent="-228600" algn="l" defTabSz="914400" rtl="0" eaLnBrk="1" latinLnBrk="0" hangingPunct="1">
              <a:spcBef>
                <a:spcPct val="20000"/>
              </a:spcBef>
              <a:buClr>
                <a:srgbClr val="B50938"/>
              </a:buClr>
              <a:buFont typeface="Arial" panose="020B0604020202020204" pitchFamily="34" charset="0"/>
              <a:buChar char="•"/>
              <a:defRPr sz="2400" kern="1200">
                <a:solidFill>
                  <a:srgbClr val="4F8ABE"/>
                </a:solidFill>
                <a:latin typeface="+mj-lt"/>
                <a:ea typeface="+mn-ea"/>
                <a:cs typeface="+mn-cs"/>
              </a:defRPr>
            </a:lvl3pPr>
            <a:lvl4pPr marL="1600200" indent="-228600" algn="l" defTabSz="914400" rtl="0" eaLnBrk="1" latinLnBrk="0" hangingPunct="1">
              <a:spcBef>
                <a:spcPct val="20000"/>
              </a:spcBef>
              <a:buClr>
                <a:srgbClr val="B50938"/>
              </a:buClr>
              <a:buFont typeface="Arial" panose="020B0604020202020204" pitchFamily="34" charset="0"/>
              <a:buChar char="–"/>
              <a:defRPr sz="2000" kern="1200">
                <a:solidFill>
                  <a:srgbClr val="4F8ABE"/>
                </a:solidFill>
                <a:latin typeface="+mj-lt"/>
                <a:ea typeface="+mn-ea"/>
                <a:cs typeface="+mn-cs"/>
              </a:defRPr>
            </a:lvl4pPr>
            <a:lvl5pPr marL="2057400" indent="-228600" algn="l" defTabSz="914400" rtl="0" eaLnBrk="1" latinLnBrk="0" hangingPunct="1">
              <a:spcBef>
                <a:spcPct val="20000"/>
              </a:spcBef>
              <a:buClr>
                <a:srgbClr val="B50938"/>
              </a:buClr>
              <a:buFont typeface="Arial" panose="020B0604020202020204" pitchFamily="34" charset="0"/>
              <a:buChar char="»"/>
              <a:defRPr sz="2000" kern="1200">
                <a:solidFill>
                  <a:srgbClr val="4F8ABE"/>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 typeface="+mj-lt"/>
              <a:buAutoNum type="arabicPeriod" startAt="16"/>
            </a:pPr>
            <a:r>
              <a:rPr lang="en-US" sz="1100" dirty="0">
                <a:solidFill>
                  <a:schemeClr val="tx1"/>
                </a:solidFill>
              </a:rPr>
              <a:t>Lifting, Hoisting, &amp; Scaffolding</a:t>
            </a:r>
          </a:p>
          <a:p>
            <a:pPr>
              <a:lnSpc>
                <a:spcPct val="90000"/>
              </a:lnSpc>
              <a:buFont typeface="+mj-lt"/>
              <a:buAutoNum type="arabicPeriod" startAt="16"/>
            </a:pPr>
            <a:r>
              <a:rPr lang="en-US" sz="1100" dirty="0">
                <a:solidFill>
                  <a:schemeClr val="tx1"/>
                </a:solidFill>
              </a:rPr>
              <a:t>Cleanup / Jobsite Maintenance</a:t>
            </a:r>
          </a:p>
          <a:p>
            <a:pPr>
              <a:lnSpc>
                <a:spcPct val="90000"/>
              </a:lnSpc>
              <a:buFont typeface="+mj-lt"/>
              <a:buAutoNum type="arabicPeriod" startAt="16"/>
            </a:pPr>
            <a:r>
              <a:rPr lang="en-US" sz="1100" dirty="0">
                <a:solidFill>
                  <a:schemeClr val="tx1"/>
                </a:solidFill>
              </a:rPr>
              <a:t>BIM / 3D Coordination</a:t>
            </a:r>
          </a:p>
          <a:p>
            <a:pPr>
              <a:lnSpc>
                <a:spcPct val="90000"/>
              </a:lnSpc>
              <a:buFont typeface="+mj-lt"/>
              <a:buAutoNum type="arabicPeriod" startAt="16"/>
            </a:pPr>
            <a:r>
              <a:rPr lang="en-US" sz="1100" dirty="0">
                <a:solidFill>
                  <a:schemeClr val="tx1"/>
                </a:solidFill>
              </a:rPr>
              <a:t>QAQC + Commissioning</a:t>
            </a:r>
          </a:p>
          <a:p>
            <a:pPr>
              <a:lnSpc>
                <a:spcPct val="90000"/>
              </a:lnSpc>
              <a:buFont typeface="+mj-lt"/>
              <a:buAutoNum type="arabicPeriod" startAt="16"/>
            </a:pPr>
            <a:r>
              <a:rPr lang="en-US" sz="1100" dirty="0">
                <a:solidFill>
                  <a:schemeClr val="tx1"/>
                </a:solidFill>
              </a:rPr>
              <a:t>Closeout</a:t>
            </a:r>
          </a:p>
          <a:p>
            <a:pPr>
              <a:lnSpc>
                <a:spcPct val="90000"/>
              </a:lnSpc>
              <a:buFont typeface="+mj-lt"/>
              <a:buAutoNum type="arabicPeriod" startAt="16"/>
            </a:pPr>
            <a:r>
              <a:rPr lang="en-US" sz="1100" dirty="0">
                <a:solidFill>
                  <a:schemeClr val="tx1"/>
                </a:solidFill>
              </a:rPr>
              <a:t>Federal Compliance – 2 CFR 200 (E-Verify NOT required)</a:t>
            </a:r>
            <a:endParaRPr lang="en-US" sz="700" dirty="0">
              <a:solidFill>
                <a:schemeClr val="tx1"/>
              </a:solidFill>
            </a:endParaRPr>
          </a:p>
          <a:p>
            <a:pPr marL="457200" lvl="1" indent="0">
              <a:lnSpc>
                <a:spcPct val="90000"/>
              </a:lnSpc>
              <a:buNone/>
            </a:pPr>
            <a:endParaRPr lang="en-US" sz="700" dirty="0">
              <a:solidFill>
                <a:schemeClr val="tx1"/>
              </a:solidFill>
            </a:endParaRPr>
          </a:p>
          <a:p>
            <a:pPr lvl="1">
              <a:buFontTx/>
              <a:buChar char="-"/>
            </a:pPr>
            <a:endParaRPr lang="en-US" sz="1400" dirty="0"/>
          </a:p>
          <a:p>
            <a:pPr marL="457200" lvl="1" indent="0">
              <a:buFont typeface="Arial" panose="020B0604020202020204" pitchFamily="34" charset="0"/>
              <a:buNone/>
            </a:pPr>
            <a:endParaRPr lang="en-US" sz="1500" dirty="0"/>
          </a:p>
          <a:p>
            <a:pPr marL="914400" lvl="2" indent="0">
              <a:buFont typeface="Arial" panose="020B0604020202020204" pitchFamily="34" charset="0"/>
              <a:buNone/>
            </a:pPr>
            <a:endParaRPr lang="en-US" dirty="0"/>
          </a:p>
          <a:p>
            <a:pPr lvl="1">
              <a:buFontTx/>
              <a:buChar char="-"/>
            </a:pPr>
            <a:endParaRPr lang="en-US" dirty="0"/>
          </a:p>
          <a:p>
            <a:pPr marL="971550" lvl="1" indent="-514350">
              <a:buFont typeface="Arial" panose="020B0604020202020204" pitchFamily="34" charset="0"/>
              <a:buAutoNum type="arabicParenR"/>
            </a:pPr>
            <a:endParaRPr lang="en-US" b="1"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p:txBody>
      </p:sp>
      <p:sp>
        <p:nvSpPr>
          <p:cNvPr id="4" name="Rectangle 3">
            <a:extLst>
              <a:ext uri="{FF2B5EF4-FFF2-40B4-BE49-F238E27FC236}">
                <a16:creationId xmlns:a16="http://schemas.microsoft.com/office/drawing/2014/main" id="{68D546A4-0E3A-4C22-9473-41126F72EDF1}"/>
              </a:ext>
            </a:extLst>
          </p:cNvPr>
          <p:cNvSpPr/>
          <p:nvPr/>
        </p:nvSpPr>
        <p:spPr>
          <a:xfrm>
            <a:off x="-310581" y="786937"/>
            <a:ext cx="6337738" cy="338554"/>
          </a:xfrm>
          <a:prstGeom prst="rect">
            <a:avLst/>
          </a:prstGeom>
        </p:spPr>
        <p:txBody>
          <a:bodyPr wrap="square">
            <a:spAutoFit/>
          </a:bodyPr>
          <a:lstStyle/>
          <a:p>
            <a:pPr lvl="1"/>
            <a:r>
              <a:rPr lang="en-US" sz="1600" b="1">
                <a:solidFill>
                  <a:srgbClr val="FF0000"/>
                </a:solidFill>
              </a:rPr>
              <a:t>Refer to Section 3 of CM Front Ends for Complete </a:t>
            </a:r>
            <a:r>
              <a:rPr lang="en-US" sz="1600" b="1" err="1">
                <a:solidFill>
                  <a:srgbClr val="FF0000"/>
                </a:solidFill>
              </a:rPr>
              <a:t>Rqmts</a:t>
            </a:r>
            <a:endParaRPr lang="en-US" sz="1600"/>
          </a:p>
        </p:txBody>
      </p:sp>
      <p:pic>
        <p:nvPicPr>
          <p:cNvPr id="8" name="Picture 2" descr="Dizzy (Bob the Builder) | Heroes Wiki | Fandom">
            <a:extLst>
              <a:ext uri="{FF2B5EF4-FFF2-40B4-BE49-F238E27FC236}">
                <a16:creationId xmlns:a16="http://schemas.microsoft.com/office/drawing/2014/main" id="{2D7E1F24-1EE0-DD5F-8BBF-0F2942F33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3058" y="3715634"/>
            <a:ext cx="820270" cy="87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925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ROCIP Insurance</a:t>
            </a:r>
          </a:p>
        </p:txBody>
      </p:sp>
      <p:sp>
        <p:nvSpPr>
          <p:cNvPr id="7" name="Content Placeholder 3"/>
          <p:cNvSpPr>
            <a:spLocks noGrp="1"/>
          </p:cNvSpPr>
          <p:nvPr>
            <p:ph idx="1"/>
          </p:nvPr>
        </p:nvSpPr>
        <p:spPr>
          <a:xfrm>
            <a:off x="0" y="899637"/>
            <a:ext cx="5482493" cy="3944174"/>
          </a:xfrm>
        </p:spPr>
        <p:txBody>
          <a:bodyPr>
            <a:normAutofit lnSpcReduction="10000"/>
          </a:bodyPr>
          <a:lstStyle/>
          <a:p>
            <a:pPr lvl="1"/>
            <a:r>
              <a:rPr lang="en-US">
                <a:solidFill>
                  <a:schemeClr val="tx1"/>
                </a:solidFill>
              </a:rPr>
              <a:t>Rolling Owner Controlled Insurance Program (ROCIP) Manual  -  Reference Attachment G</a:t>
            </a:r>
          </a:p>
          <a:p>
            <a:pPr lvl="1"/>
            <a:r>
              <a:rPr lang="en-US">
                <a:solidFill>
                  <a:schemeClr val="tx1"/>
                </a:solidFill>
              </a:rPr>
              <a:t>Onsite GL, Excess/Umbrella, &amp; WC Insurance</a:t>
            </a:r>
          </a:p>
          <a:p>
            <a:pPr lvl="1"/>
            <a:r>
              <a:rPr lang="en-US" u="sng">
                <a:solidFill>
                  <a:schemeClr val="tx1"/>
                </a:solidFill>
              </a:rPr>
              <a:t>Subcontractor to provide</a:t>
            </a:r>
            <a:r>
              <a:rPr lang="en-US">
                <a:solidFill>
                  <a:schemeClr val="tx1"/>
                </a:solidFill>
              </a:rPr>
              <a:t>:</a:t>
            </a:r>
          </a:p>
          <a:p>
            <a:pPr lvl="2"/>
            <a:r>
              <a:rPr lang="en-US">
                <a:solidFill>
                  <a:schemeClr val="tx1"/>
                </a:solidFill>
              </a:rPr>
              <a:t>Onsite Auto and Offsite GL, WC, Excess/Umbrella Insurance </a:t>
            </a:r>
          </a:p>
        </p:txBody>
      </p:sp>
      <p:sp>
        <p:nvSpPr>
          <p:cNvPr id="2" name="Slide Number Placeholder 1"/>
          <p:cNvSpPr>
            <a:spLocks noGrp="1"/>
          </p:cNvSpPr>
          <p:nvPr>
            <p:ph type="sldNum" sz="quarter" idx="12"/>
          </p:nvPr>
        </p:nvSpPr>
        <p:spPr/>
        <p:txBody>
          <a:bodyPr/>
          <a:lstStyle/>
          <a:p>
            <a:fld id="{B5A8EC6F-EABA-4501-896D-1CD8EF54C599}" type="slidenum">
              <a:rPr lang="en-US" smtClean="0"/>
              <a:pPr/>
              <a:t>25</a:t>
            </a:fld>
            <a:endParaRPr lang="en-US"/>
          </a:p>
        </p:txBody>
      </p:sp>
      <p:pic>
        <p:nvPicPr>
          <p:cNvPr id="9" name="Picture 8">
            <a:extLst>
              <a:ext uri="{FF2B5EF4-FFF2-40B4-BE49-F238E27FC236}">
                <a16:creationId xmlns:a16="http://schemas.microsoft.com/office/drawing/2014/main" id="{D00FFA02-E051-3AB0-2370-E43E60849F58}"/>
              </a:ext>
            </a:extLst>
          </p:cNvPr>
          <p:cNvPicPr>
            <a:picLocks noChangeAspect="1"/>
          </p:cNvPicPr>
          <p:nvPr/>
        </p:nvPicPr>
        <p:blipFill>
          <a:blip r:embed="rId2"/>
          <a:stretch>
            <a:fillRect/>
          </a:stretch>
        </p:blipFill>
        <p:spPr>
          <a:xfrm>
            <a:off x="5594187" y="843726"/>
            <a:ext cx="3077969" cy="3944174"/>
          </a:xfrm>
          <a:prstGeom prst="rect">
            <a:avLst/>
          </a:prstGeom>
        </p:spPr>
      </p:pic>
    </p:spTree>
    <p:extLst>
      <p:ext uri="{BB962C8B-B14F-4D97-AF65-F5344CB8AC3E}">
        <p14:creationId xmlns:p14="http://schemas.microsoft.com/office/powerpoint/2010/main" val="1575947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a:bodyPr>
          <a:lstStyle/>
          <a:p>
            <a:r>
              <a:rPr lang="en-US"/>
              <a:t>Scheduling</a:t>
            </a:r>
          </a:p>
        </p:txBody>
      </p:sp>
      <p:sp>
        <p:nvSpPr>
          <p:cNvPr id="7" name="Content Placeholder 3"/>
          <p:cNvSpPr>
            <a:spLocks noGrp="1"/>
          </p:cNvSpPr>
          <p:nvPr>
            <p:ph idx="1"/>
          </p:nvPr>
        </p:nvSpPr>
        <p:spPr>
          <a:xfrm>
            <a:off x="296130" y="999886"/>
            <a:ext cx="7920681" cy="3322083"/>
          </a:xfrm>
        </p:spPr>
        <p:txBody>
          <a:bodyPr>
            <a:normAutofit/>
          </a:bodyPr>
          <a:lstStyle/>
          <a:p>
            <a:pPr lvl="1">
              <a:buFont typeface="Arial" panose="020B0604020202020204" pitchFamily="34" charset="0"/>
              <a:buChar char="•"/>
            </a:pPr>
            <a:r>
              <a:rPr lang="en-US" b="1">
                <a:solidFill>
                  <a:schemeClr val="tx1"/>
                </a:solidFill>
              </a:rPr>
              <a:t>Primavera (P6) </a:t>
            </a:r>
          </a:p>
          <a:p>
            <a:pPr lvl="1">
              <a:buFont typeface="Arial" panose="020B0604020202020204" pitchFamily="34" charset="0"/>
              <a:buChar char="•"/>
            </a:pPr>
            <a:r>
              <a:rPr lang="en-US">
                <a:solidFill>
                  <a:schemeClr val="tx1"/>
                </a:solidFill>
              </a:rPr>
              <a:t>Initial schedule with proposal</a:t>
            </a:r>
          </a:p>
          <a:p>
            <a:pPr lvl="1">
              <a:buFont typeface="Arial" panose="020B0604020202020204" pitchFamily="34" charset="0"/>
              <a:buChar char="•"/>
            </a:pPr>
            <a:r>
              <a:rPr lang="en-US">
                <a:solidFill>
                  <a:schemeClr val="tx1"/>
                </a:solidFill>
              </a:rPr>
              <a:t>Final Baseline Schedule within 14 days request</a:t>
            </a:r>
          </a:p>
          <a:p>
            <a:pPr lvl="2"/>
            <a:r>
              <a:rPr lang="en-US">
                <a:solidFill>
                  <a:schemeClr val="tx1"/>
                </a:solidFill>
              </a:rPr>
              <a:t>Schedule of Values to be included  </a:t>
            </a:r>
          </a:p>
          <a:p>
            <a:pPr lvl="1">
              <a:buFont typeface="Arial" panose="020B0604020202020204" pitchFamily="34" charset="0"/>
              <a:buChar char="•"/>
            </a:pPr>
            <a:r>
              <a:rPr lang="en-US">
                <a:solidFill>
                  <a:schemeClr val="tx1"/>
                </a:solidFill>
              </a:rPr>
              <a:t>Monthly Updates</a:t>
            </a:r>
          </a:p>
          <a:p>
            <a:pPr lvl="1">
              <a:buFont typeface="Arial" panose="020B0604020202020204" pitchFamily="34" charset="0"/>
              <a:buChar char="•"/>
            </a:pPr>
            <a:r>
              <a:rPr lang="en-US">
                <a:solidFill>
                  <a:schemeClr val="tx1"/>
                </a:solidFill>
              </a:rPr>
              <a:t>Refer to Section 4 (CM Front Ends)</a:t>
            </a:r>
          </a:p>
          <a:p>
            <a:pPr marL="914400" lvl="2" indent="0">
              <a:buNone/>
            </a:pPr>
            <a:endParaRPr lang="en-US"/>
          </a:p>
          <a:p>
            <a:pPr lvl="1">
              <a:buFontTx/>
              <a:buChar char="-"/>
            </a:pPr>
            <a:endParaRPr lang="en-US"/>
          </a:p>
          <a:p>
            <a:pPr marL="971550" lvl="1" indent="-514350">
              <a:buAutoNum type="arabicParenR"/>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26</a:t>
            </a:fld>
            <a:endParaRPr lang="en-US"/>
          </a:p>
        </p:txBody>
      </p:sp>
    </p:spTree>
    <p:extLst>
      <p:ext uri="{BB962C8B-B14F-4D97-AF65-F5344CB8AC3E}">
        <p14:creationId xmlns:p14="http://schemas.microsoft.com/office/powerpoint/2010/main" val="2950251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a:bodyPr>
          <a:lstStyle/>
          <a:p>
            <a:r>
              <a:rPr lang="en-US"/>
              <a:t>Building Information Modeling (BIM)</a:t>
            </a:r>
          </a:p>
        </p:txBody>
      </p:sp>
      <p:sp>
        <p:nvSpPr>
          <p:cNvPr id="7" name="Content Placeholder 3"/>
          <p:cNvSpPr>
            <a:spLocks noGrp="1"/>
          </p:cNvSpPr>
          <p:nvPr>
            <p:ph idx="1"/>
          </p:nvPr>
        </p:nvSpPr>
        <p:spPr>
          <a:xfrm>
            <a:off x="234563" y="978465"/>
            <a:ext cx="8790167" cy="3573354"/>
          </a:xfrm>
        </p:spPr>
        <p:txBody>
          <a:bodyPr>
            <a:normAutofit/>
          </a:bodyPr>
          <a:lstStyle/>
          <a:p>
            <a:pPr lvl="1">
              <a:buFont typeface="Arial" panose="020B0604020202020204" pitchFamily="34" charset="0"/>
              <a:buChar char="•"/>
            </a:pPr>
            <a:r>
              <a:rPr lang="en-US">
                <a:solidFill>
                  <a:schemeClr val="tx1"/>
                </a:solidFill>
              </a:rPr>
              <a:t>Refer to Section 5 (CM Front Ends)</a:t>
            </a:r>
          </a:p>
          <a:p>
            <a:pPr lvl="1">
              <a:buFont typeface="Arial" panose="020B0604020202020204" pitchFamily="34" charset="0"/>
              <a:buChar char="•"/>
            </a:pPr>
            <a:r>
              <a:rPr lang="en-US">
                <a:solidFill>
                  <a:schemeClr val="tx1"/>
                </a:solidFill>
              </a:rPr>
              <a:t>Required for MEPF trades in BP1</a:t>
            </a:r>
          </a:p>
          <a:p>
            <a:pPr lvl="1">
              <a:buFont typeface="Arial" panose="020B0604020202020204" pitchFamily="34" charset="0"/>
              <a:buChar char="•"/>
            </a:pPr>
            <a:r>
              <a:rPr lang="en-US">
                <a:solidFill>
                  <a:schemeClr val="tx1"/>
                </a:solidFill>
              </a:rPr>
              <a:t>Lead for Coordination = Vaughn</a:t>
            </a:r>
          </a:p>
          <a:p>
            <a:pPr lvl="1">
              <a:buFont typeface="Arial" panose="020B0604020202020204" pitchFamily="34" charset="0"/>
              <a:buChar char="•"/>
            </a:pPr>
            <a:r>
              <a:rPr lang="en-US">
                <a:solidFill>
                  <a:schemeClr val="tx1"/>
                </a:solidFill>
              </a:rPr>
              <a:t>BIM Web-based </a:t>
            </a:r>
          </a:p>
          <a:p>
            <a:pPr lvl="2"/>
            <a:r>
              <a:rPr lang="en-US">
                <a:solidFill>
                  <a:schemeClr val="tx1"/>
                </a:solidFill>
              </a:rPr>
              <a:t>licenses provided by Vaughn</a:t>
            </a:r>
          </a:p>
          <a:p>
            <a:pPr lvl="1">
              <a:buFont typeface="Arial" panose="020B0604020202020204" pitchFamily="34" charset="0"/>
              <a:buChar char="•"/>
            </a:pPr>
            <a:r>
              <a:rPr lang="en-US">
                <a:solidFill>
                  <a:schemeClr val="tx1"/>
                </a:solidFill>
              </a:rPr>
              <a:t>Weekly Coordination Meeting (conf. call / Teams)</a:t>
            </a:r>
          </a:p>
          <a:p>
            <a:pPr marL="914400" lvl="2" indent="0">
              <a:buNone/>
            </a:pPr>
            <a:endParaRPr lang="en-US"/>
          </a:p>
          <a:p>
            <a:pPr lvl="1">
              <a:buFontTx/>
              <a:buChar char="-"/>
            </a:pPr>
            <a:endParaRPr lang="en-US"/>
          </a:p>
          <a:p>
            <a:pPr marL="971550" lvl="1" indent="-514350">
              <a:buAutoNum type="arabicParenR"/>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27</a:t>
            </a:fld>
            <a:endParaRPr lang="en-US"/>
          </a:p>
        </p:txBody>
      </p:sp>
    </p:spTree>
    <p:extLst>
      <p:ext uri="{BB962C8B-B14F-4D97-AF65-F5344CB8AC3E}">
        <p14:creationId xmlns:p14="http://schemas.microsoft.com/office/powerpoint/2010/main" val="383570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normAutofit/>
          </a:bodyPr>
          <a:lstStyle/>
          <a:p>
            <a:r>
              <a:rPr lang="en-US"/>
              <a:t>Bid Deliverables / Contract Award Process </a:t>
            </a:r>
          </a:p>
        </p:txBody>
      </p:sp>
      <p:sp>
        <p:nvSpPr>
          <p:cNvPr id="2" name="Slide Number Placeholder 1"/>
          <p:cNvSpPr>
            <a:spLocks noGrp="1"/>
          </p:cNvSpPr>
          <p:nvPr>
            <p:ph type="sldNum" sz="quarter" idx="12"/>
          </p:nvPr>
        </p:nvSpPr>
        <p:spPr/>
        <p:txBody>
          <a:bodyPr/>
          <a:lstStyle/>
          <a:p>
            <a:fld id="{B5A8EC6F-EABA-4501-896D-1CD8EF54C599}" type="slidenum">
              <a:rPr lang="en-US" smtClean="0"/>
              <a:pPr/>
              <a:t>28</a:t>
            </a:fld>
            <a:endParaRPr lang="en-US"/>
          </a:p>
        </p:txBody>
      </p:sp>
      <p:sp>
        <p:nvSpPr>
          <p:cNvPr id="5" name="TextBox 4">
            <a:extLst>
              <a:ext uri="{FF2B5EF4-FFF2-40B4-BE49-F238E27FC236}">
                <a16:creationId xmlns:a16="http://schemas.microsoft.com/office/drawing/2014/main" id="{8FE78F54-A49A-41FB-A482-50321A4361A5}"/>
              </a:ext>
            </a:extLst>
          </p:cNvPr>
          <p:cNvSpPr txBox="1"/>
          <p:nvPr/>
        </p:nvSpPr>
        <p:spPr>
          <a:xfrm>
            <a:off x="517161" y="1026826"/>
            <a:ext cx="7824865" cy="3108543"/>
          </a:xfrm>
          <a:prstGeom prst="rect">
            <a:avLst/>
          </a:prstGeom>
          <a:noFill/>
        </p:spPr>
        <p:txBody>
          <a:bodyPr wrap="square" rtlCol="0">
            <a:spAutoFit/>
          </a:bodyPr>
          <a:lstStyle/>
          <a:p>
            <a:pPr marL="285750" indent="-285750">
              <a:buFont typeface="Arial" panose="020B0604020202020204" pitchFamily="34" charset="0"/>
              <a:buChar char="•"/>
            </a:pPr>
            <a:r>
              <a:rPr lang="en-US" sz="1600"/>
              <a:t>Proposals will be evaluated on the following criteria to determine </a:t>
            </a:r>
            <a:r>
              <a:rPr lang="en-US" sz="1600" u="sng"/>
              <a:t>best value</a:t>
            </a:r>
            <a:r>
              <a:rPr lang="en-US" sz="1600"/>
              <a:t>:</a:t>
            </a:r>
          </a:p>
          <a:p>
            <a:pPr marL="800100" lvl="1" indent="-342900">
              <a:buFont typeface="+mj-lt"/>
              <a:buAutoNum type="arabicPeriod"/>
            </a:pPr>
            <a:r>
              <a:rPr lang="en-US" sz="1600"/>
              <a:t>Cost Proposal  (Section 6)</a:t>
            </a:r>
          </a:p>
          <a:p>
            <a:pPr marL="800100" lvl="1" indent="-342900">
              <a:buFont typeface="+mj-lt"/>
              <a:buAutoNum type="arabicPeriod"/>
            </a:pPr>
            <a:r>
              <a:rPr lang="en-US" sz="1600"/>
              <a:t>Technical Proposal  (Section 7)</a:t>
            </a:r>
          </a:p>
          <a:p>
            <a:pPr marL="800100" lvl="1" indent="-342900">
              <a:buFont typeface="+mj-lt"/>
              <a:buAutoNum type="arabicPeriod"/>
            </a:pPr>
            <a:r>
              <a:rPr lang="en-US" sz="1600"/>
              <a:t>Qualification Statement / </a:t>
            </a:r>
            <a:r>
              <a:rPr lang="en-US" sz="1600" err="1"/>
              <a:t>TradeTapp</a:t>
            </a:r>
            <a:r>
              <a:rPr lang="en-US" sz="1600"/>
              <a:t> (Section 8)</a:t>
            </a:r>
          </a:p>
          <a:p>
            <a:pPr lvl="1"/>
            <a:endParaRPr lang="en-US" sz="1400"/>
          </a:p>
          <a:p>
            <a:pPr marL="285750" indent="-285750">
              <a:buFont typeface="Arial" panose="020B0604020202020204" pitchFamily="34" charset="0"/>
              <a:buChar char="•"/>
            </a:pPr>
            <a:r>
              <a:rPr lang="en-US" sz="1600"/>
              <a:t>Other Required Bid Deliverables</a:t>
            </a:r>
          </a:p>
          <a:p>
            <a:pPr marL="800100" lvl="1" indent="-342900">
              <a:buFont typeface="+mj-lt"/>
              <a:buAutoNum type="arabicPeriod" startAt="4"/>
            </a:pPr>
            <a:r>
              <a:rPr lang="en-US" sz="1600"/>
              <a:t>HUB Subcontracting Response + good faith effort (attachment F) </a:t>
            </a:r>
          </a:p>
          <a:p>
            <a:pPr marL="800100" lvl="1" indent="-342900">
              <a:buFont typeface="+mj-lt"/>
              <a:buAutoNum type="arabicPeriod" startAt="4"/>
            </a:pPr>
            <a:r>
              <a:rPr lang="en-US" sz="1600"/>
              <a:t>Post-Bid Questionnaire (PBQ) Response - </a:t>
            </a:r>
            <a:r>
              <a:rPr lang="en-US" sz="1600" i="1"/>
              <a:t>distributed to all respondents post bid</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Project Team (Vaughn, Owner, Owner Representative) will jointly select the Trade Contractor that is most advantageous to the project.  </a:t>
            </a:r>
            <a:r>
              <a:rPr lang="en-US" sz="1400" i="1"/>
              <a:t>Failure to respond and/or provide any of the above requirements could put respondent at a significant disadvantage during the review process.</a:t>
            </a:r>
          </a:p>
          <a:p>
            <a:pPr marL="285750" indent="-285750">
              <a:buFont typeface="Arial" panose="020B0604020202020204" pitchFamily="34" charset="0"/>
              <a:buChar char="•"/>
            </a:pPr>
            <a:endParaRPr lang="en-US" sz="1400"/>
          </a:p>
        </p:txBody>
      </p:sp>
      <p:sp>
        <p:nvSpPr>
          <p:cNvPr id="4" name="TextBox 3">
            <a:extLst>
              <a:ext uri="{FF2B5EF4-FFF2-40B4-BE49-F238E27FC236}">
                <a16:creationId xmlns:a16="http://schemas.microsoft.com/office/drawing/2014/main" id="{C5A671B4-1A65-AA73-0039-23F71FD0EA11}"/>
              </a:ext>
            </a:extLst>
          </p:cNvPr>
          <p:cNvSpPr txBox="1"/>
          <p:nvPr/>
        </p:nvSpPr>
        <p:spPr>
          <a:xfrm>
            <a:off x="198344" y="4135369"/>
            <a:ext cx="8747312" cy="369332"/>
          </a:xfrm>
          <a:prstGeom prst="rect">
            <a:avLst/>
          </a:prstGeom>
          <a:noFill/>
          <a:ln w="38100">
            <a:solidFill>
              <a:srgbClr val="FF0000"/>
            </a:solidFill>
          </a:ln>
        </p:spPr>
        <p:txBody>
          <a:bodyPr wrap="square" rtlCol="0">
            <a:spAutoFit/>
          </a:bodyPr>
          <a:lstStyle/>
          <a:p>
            <a:r>
              <a:rPr lang="en-US" b="1"/>
              <a:t>Bids must be submitted to </a:t>
            </a:r>
            <a:r>
              <a:rPr lang="en-US" b="1">
                <a:hlinkClick r:id="rId3"/>
              </a:rPr>
              <a:t>TDEMbids@vaughnconstruction.com</a:t>
            </a:r>
            <a:r>
              <a:rPr lang="en-US" b="1"/>
              <a:t> by August 16</a:t>
            </a:r>
            <a:r>
              <a:rPr lang="en-US" b="1" baseline="30000"/>
              <a:t>th</a:t>
            </a:r>
            <a:r>
              <a:rPr lang="en-US" b="1"/>
              <a:t> @ 2:00 PM</a:t>
            </a:r>
          </a:p>
        </p:txBody>
      </p:sp>
    </p:spTree>
    <p:extLst>
      <p:ext uri="{BB962C8B-B14F-4D97-AF65-F5344CB8AC3E}">
        <p14:creationId xmlns:p14="http://schemas.microsoft.com/office/powerpoint/2010/main" val="324994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3590" y="-10821"/>
            <a:ext cx="8750410" cy="789140"/>
          </a:xfrm>
        </p:spPr>
        <p:txBody>
          <a:bodyPr>
            <a:normAutofit/>
          </a:bodyPr>
          <a:lstStyle/>
          <a:p>
            <a:r>
              <a:rPr lang="en-US"/>
              <a:t>Cost Proposal  </a:t>
            </a:r>
          </a:p>
        </p:txBody>
      </p:sp>
      <p:sp>
        <p:nvSpPr>
          <p:cNvPr id="7" name="Content Placeholder 3"/>
          <p:cNvSpPr>
            <a:spLocks noGrp="1"/>
          </p:cNvSpPr>
          <p:nvPr>
            <p:ph idx="1"/>
          </p:nvPr>
        </p:nvSpPr>
        <p:spPr>
          <a:xfrm>
            <a:off x="234563" y="978465"/>
            <a:ext cx="8790167" cy="3573354"/>
          </a:xfrm>
        </p:spPr>
        <p:txBody>
          <a:bodyPr>
            <a:normAutofit/>
          </a:bodyPr>
          <a:lstStyle/>
          <a:p>
            <a:pPr marL="457200" lvl="1" indent="0">
              <a:buNone/>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29</a:t>
            </a:fld>
            <a:endParaRPr lang="en-US"/>
          </a:p>
        </p:txBody>
      </p:sp>
      <p:sp>
        <p:nvSpPr>
          <p:cNvPr id="5" name="TextBox 4">
            <a:extLst>
              <a:ext uri="{FF2B5EF4-FFF2-40B4-BE49-F238E27FC236}">
                <a16:creationId xmlns:a16="http://schemas.microsoft.com/office/drawing/2014/main" id="{8A2E32AF-46CB-4BBD-80C0-9998014F0B28}"/>
              </a:ext>
            </a:extLst>
          </p:cNvPr>
          <p:cNvSpPr txBox="1"/>
          <p:nvPr/>
        </p:nvSpPr>
        <p:spPr>
          <a:xfrm>
            <a:off x="-192066" y="809838"/>
            <a:ext cx="5859758" cy="4370427"/>
          </a:xfrm>
          <a:prstGeom prst="rect">
            <a:avLst/>
          </a:prstGeom>
          <a:noFill/>
        </p:spPr>
        <p:txBody>
          <a:bodyPr wrap="square" rtlCol="0">
            <a:spAutoFit/>
          </a:bodyPr>
          <a:lstStyle/>
          <a:p>
            <a:pPr marL="742950" lvl="1" indent="-285750">
              <a:spcBef>
                <a:spcPct val="20000"/>
              </a:spcBef>
              <a:buClr>
                <a:srgbClr val="B50938"/>
              </a:buClr>
              <a:buFont typeface="Arial" panose="020B0604020202020204" pitchFamily="34" charset="0"/>
              <a:buChar char="•"/>
            </a:pPr>
            <a:r>
              <a:rPr lang="en-US" sz="2000" b="1" u="sng">
                <a:latin typeface="+mj-lt"/>
              </a:rPr>
              <a:t>USE SECTION 6 BID FORM</a:t>
            </a:r>
          </a:p>
          <a:p>
            <a:pPr marL="742950" lvl="1" indent="-285750">
              <a:spcBef>
                <a:spcPct val="20000"/>
              </a:spcBef>
              <a:buClr>
                <a:srgbClr val="B50938"/>
              </a:buClr>
              <a:buFont typeface="Arial" panose="020B0604020202020204" pitchFamily="34" charset="0"/>
              <a:buChar char="•"/>
            </a:pPr>
            <a:r>
              <a:rPr lang="en-US" sz="2000">
                <a:latin typeface="+mj-lt"/>
              </a:rPr>
              <a:t>Contact Vaughn team in advance of any questions regarding the submission of the proposals</a:t>
            </a:r>
          </a:p>
          <a:p>
            <a:pPr marL="742950" lvl="1" indent="-285750">
              <a:spcBef>
                <a:spcPct val="20000"/>
              </a:spcBef>
              <a:buClr>
                <a:srgbClr val="B50938"/>
              </a:buClr>
              <a:buFont typeface="Arial" panose="020B0604020202020204" pitchFamily="34" charset="0"/>
              <a:buChar char="•"/>
            </a:pPr>
            <a:r>
              <a:rPr lang="en-US" sz="2000">
                <a:latin typeface="+mj-lt"/>
              </a:rPr>
              <a:t>Note work package being submitted on, along with any other scope clarifications and exclusions.  Respondents may include additional proposal details as necessary on company’s letterhead</a:t>
            </a:r>
          </a:p>
          <a:p>
            <a:pPr marL="742950" lvl="1" indent="-285750">
              <a:spcBef>
                <a:spcPct val="20000"/>
              </a:spcBef>
              <a:buClr>
                <a:srgbClr val="B50938"/>
              </a:buClr>
              <a:buFont typeface="Arial" panose="020B0604020202020204" pitchFamily="34" charset="0"/>
              <a:buChar char="•"/>
            </a:pPr>
            <a:r>
              <a:rPr lang="en-US" sz="2000">
                <a:latin typeface="+mj-lt"/>
              </a:rPr>
              <a:t>Include total proposed price</a:t>
            </a:r>
          </a:p>
          <a:p>
            <a:pPr marL="742950" lvl="1" indent="-285750">
              <a:spcBef>
                <a:spcPct val="20000"/>
              </a:spcBef>
              <a:buClr>
                <a:srgbClr val="B50938"/>
              </a:buClr>
              <a:buFont typeface="Arial" panose="020B0604020202020204" pitchFamily="34" charset="0"/>
              <a:buChar char="•"/>
            </a:pPr>
            <a:r>
              <a:rPr lang="en-US" sz="2000">
                <a:latin typeface="+mj-lt"/>
              </a:rPr>
              <a:t>Acknowledge applicable addendum</a:t>
            </a:r>
          </a:p>
          <a:p>
            <a:pPr marL="742950" lvl="1" indent="-285750">
              <a:spcBef>
                <a:spcPct val="20000"/>
              </a:spcBef>
              <a:buClr>
                <a:srgbClr val="B50938"/>
              </a:buClr>
              <a:buFont typeface="Arial" panose="020B0604020202020204" pitchFamily="34" charset="0"/>
              <a:buChar char="•"/>
            </a:pPr>
            <a:r>
              <a:rPr lang="en-US" sz="2000">
                <a:latin typeface="+mj-lt"/>
              </a:rPr>
              <a:t>SIGN THE PROPOSAL</a:t>
            </a:r>
          </a:p>
          <a:p>
            <a:pPr marL="285750" indent="-285750">
              <a:buFontTx/>
              <a:buChar char="-"/>
            </a:pPr>
            <a:endParaRPr lang="en-US"/>
          </a:p>
        </p:txBody>
      </p:sp>
      <p:pic>
        <p:nvPicPr>
          <p:cNvPr id="6" name="Picture 5">
            <a:extLst>
              <a:ext uri="{FF2B5EF4-FFF2-40B4-BE49-F238E27FC236}">
                <a16:creationId xmlns:a16="http://schemas.microsoft.com/office/drawing/2014/main" id="{8E0CB4DE-5E32-F688-78FB-25AF501BA9DB}"/>
              </a:ext>
            </a:extLst>
          </p:cNvPr>
          <p:cNvPicPr>
            <a:picLocks noChangeAspect="1"/>
          </p:cNvPicPr>
          <p:nvPr/>
        </p:nvPicPr>
        <p:blipFill>
          <a:blip r:embed="rId2"/>
          <a:stretch>
            <a:fillRect/>
          </a:stretch>
        </p:blipFill>
        <p:spPr>
          <a:xfrm>
            <a:off x="5498050" y="103368"/>
            <a:ext cx="3411387" cy="4640537"/>
          </a:xfrm>
          <a:prstGeom prst="rect">
            <a:avLst/>
          </a:prstGeom>
        </p:spPr>
      </p:pic>
    </p:spTree>
    <p:extLst>
      <p:ext uri="{BB962C8B-B14F-4D97-AF65-F5344CB8AC3E}">
        <p14:creationId xmlns:p14="http://schemas.microsoft.com/office/powerpoint/2010/main" val="402598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8060-8330-43DF-B90A-45A8A7732184}"/>
              </a:ext>
            </a:extLst>
          </p:cNvPr>
          <p:cNvSpPr>
            <a:spLocks noGrp="1"/>
          </p:cNvSpPr>
          <p:nvPr>
            <p:ph type="title"/>
          </p:nvPr>
        </p:nvSpPr>
        <p:spPr>
          <a:xfrm>
            <a:off x="458787" y="0"/>
            <a:ext cx="8408765" cy="701566"/>
          </a:xfrm>
        </p:spPr>
        <p:txBody>
          <a:bodyPr>
            <a:normAutofit/>
          </a:bodyPr>
          <a:lstStyle/>
          <a:p>
            <a:r>
              <a:rPr lang="en-US"/>
              <a:t>Overall Project Site Location</a:t>
            </a:r>
          </a:p>
        </p:txBody>
      </p:sp>
      <p:sp>
        <p:nvSpPr>
          <p:cNvPr id="4" name="Slide Number Placeholder 3">
            <a:extLst>
              <a:ext uri="{FF2B5EF4-FFF2-40B4-BE49-F238E27FC236}">
                <a16:creationId xmlns:a16="http://schemas.microsoft.com/office/drawing/2014/main" id="{5292AD4F-7263-4E54-8AC6-D04DCDE4D668}"/>
              </a:ext>
            </a:extLst>
          </p:cNvPr>
          <p:cNvSpPr>
            <a:spLocks noGrp="1"/>
          </p:cNvSpPr>
          <p:nvPr>
            <p:ph type="sldNum" sz="quarter" idx="12"/>
          </p:nvPr>
        </p:nvSpPr>
        <p:spPr/>
        <p:txBody>
          <a:bodyPr/>
          <a:lstStyle/>
          <a:p>
            <a:fld id="{B5A8EC6F-EABA-4501-896D-1CD8EF54C599}" type="slidenum">
              <a:rPr lang="en-US" smtClean="0"/>
              <a:pPr/>
              <a:t>3</a:t>
            </a:fld>
            <a:endParaRPr lang="en-US"/>
          </a:p>
        </p:txBody>
      </p:sp>
      <p:pic>
        <p:nvPicPr>
          <p:cNvPr id="5" name="Picture 4">
            <a:extLst>
              <a:ext uri="{FF2B5EF4-FFF2-40B4-BE49-F238E27FC236}">
                <a16:creationId xmlns:a16="http://schemas.microsoft.com/office/drawing/2014/main" id="{DCAD667B-8153-7999-1FA0-5AA02CA236D3}"/>
              </a:ext>
            </a:extLst>
          </p:cNvPr>
          <p:cNvPicPr>
            <a:picLocks noChangeAspect="1"/>
          </p:cNvPicPr>
          <p:nvPr/>
        </p:nvPicPr>
        <p:blipFill>
          <a:blip r:embed="rId3"/>
          <a:stretch>
            <a:fillRect/>
          </a:stretch>
        </p:blipFill>
        <p:spPr>
          <a:xfrm>
            <a:off x="1360967" y="945385"/>
            <a:ext cx="6422065" cy="3654607"/>
          </a:xfrm>
          <a:prstGeom prst="rect">
            <a:avLst/>
          </a:prstGeom>
        </p:spPr>
      </p:pic>
    </p:spTree>
    <p:extLst>
      <p:ext uri="{BB962C8B-B14F-4D97-AF65-F5344CB8AC3E}">
        <p14:creationId xmlns:p14="http://schemas.microsoft.com/office/powerpoint/2010/main" val="2942991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3590" y="-10821"/>
            <a:ext cx="8750410" cy="789140"/>
          </a:xfrm>
        </p:spPr>
        <p:txBody>
          <a:bodyPr>
            <a:normAutofit/>
          </a:bodyPr>
          <a:lstStyle/>
          <a:p>
            <a:r>
              <a:rPr lang="en-US"/>
              <a:t>Cost Proposal – Bid Splits </a:t>
            </a:r>
          </a:p>
        </p:txBody>
      </p:sp>
      <p:sp>
        <p:nvSpPr>
          <p:cNvPr id="7" name="Content Placeholder 3"/>
          <p:cNvSpPr>
            <a:spLocks noGrp="1"/>
          </p:cNvSpPr>
          <p:nvPr>
            <p:ph idx="1"/>
          </p:nvPr>
        </p:nvSpPr>
        <p:spPr>
          <a:xfrm>
            <a:off x="234563" y="978465"/>
            <a:ext cx="8790167" cy="3573354"/>
          </a:xfrm>
        </p:spPr>
        <p:txBody>
          <a:bodyPr>
            <a:normAutofit/>
          </a:bodyPr>
          <a:lstStyle/>
          <a:p>
            <a:pPr marL="457200" lvl="1" indent="0">
              <a:buNone/>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30</a:t>
            </a:fld>
            <a:endParaRPr lang="en-US"/>
          </a:p>
        </p:txBody>
      </p:sp>
      <p:sp>
        <p:nvSpPr>
          <p:cNvPr id="5" name="TextBox 4">
            <a:extLst>
              <a:ext uri="{FF2B5EF4-FFF2-40B4-BE49-F238E27FC236}">
                <a16:creationId xmlns:a16="http://schemas.microsoft.com/office/drawing/2014/main" id="{8A2E32AF-46CB-4BBD-80C0-9998014F0B28}"/>
              </a:ext>
            </a:extLst>
          </p:cNvPr>
          <p:cNvSpPr txBox="1"/>
          <p:nvPr/>
        </p:nvSpPr>
        <p:spPr>
          <a:xfrm>
            <a:off x="-192066" y="809838"/>
            <a:ext cx="5859758" cy="4062651"/>
          </a:xfrm>
          <a:prstGeom prst="rect">
            <a:avLst/>
          </a:prstGeom>
          <a:noFill/>
        </p:spPr>
        <p:txBody>
          <a:bodyPr wrap="square" rtlCol="0">
            <a:spAutoFit/>
          </a:bodyPr>
          <a:lstStyle/>
          <a:p>
            <a:pPr marL="742950" lvl="1" indent="-285750">
              <a:spcBef>
                <a:spcPct val="20000"/>
              </a:spcBef>
              <a:buClr>
                <a:srgbClr val="B50938"/>
              </a:buClr>
              <a:buFont typeface="Arial" panose="020B0604020202020204" pitchFamily="34" charset="0"/>
              <a:buChar char="•"/>
            </a:pPr>
            <a:r>
              <a:rPr lang="en-US" sz="2000" b="1" u="sng">
                <a:latin typeface="+mj-lt"/>
              </a:rPr>
              <a:t>USE SECTION 6 BID FORM</a:t>
            </a:r>
          </a:p>
          <a:p>
            <a:pPr marL="742950" lvl="1" indent="-285750">
              <a:spcBef>
                <a:spcPct val="20000"/>
              </a:spcBef>
              <a:buClr>
                <a:srgbClr val="B50938"/>
              </a:buClr>
              <a:buFont typeface="Arial" panose="020B0604020202020204" pitchFamily="34" charset="0"/>
              <a:buChar char="•"/>
            </a:pPr>
            <a:r>
              <a:rPr lang="en-US" sz="2000">
                <a:latin typeface="+mj-lt"/>
              </a:rPr>
              <a:t>All trades will have the opportunity to bid on multiple work packages. Provide a cost in the proposal for EACH complete work package.</a:t>
            </a:r>
          </a:p>
          <a:p>
            <a:pPr marL="1200150" lvl="2" indent="-285750">
              <a:spcBef>
                <a:spcPct val="20000"/>
              </a:spcBef>
              <a:buClr>
                <a:srgbClr val="B50938"/>
              </a:buClr>
              <a:buFont typeface="Arial" panose="020B0604020202020204" pitchFamily="34" charset="0"/>
              <a:buChar char="•"/>
            </a:pPr>
            <a:r>
              <a:rPr lang="en-US" sz="2000">
                <a:latin typeface="+mj-lt"/>
              </a:rPr>
              <a:t>Credit/Deduct if awarded multiple packages</a:t>
            </a:r>
          </a:p>
          <a:p>
            <a:pPr marL="1200150" lvl="2" indent="-285750">
              <a:spcBef>
                <a:spcPct val="20000"/>
              </a:spcBef>
              <a:buClr>
                <a:srgbClr val="B50938"/>
              </a:buClr>
              <a:buFont typeface="Arial" panose="020B0604020202020204" pitchFamily="34" charset="0"/>
              <a:buChar char="•"/>
            </a:pPr>
            <a:r>
              <a:rPr lang="en-US" sz="2000">
                <a:latin typeface="+mj-lt"/>
              </a:rPr>
              <a:t>Combo Bid Total, including and credit/deduct amounts</a:t>
            </a:r>
          </a:p>
          <a:p>
            <a:pPr marL="1200150" lvl="2" indent="-285750">
              <a:spcBef>
                <a:spcPct val="20000"/>
              </a:spcBef>
              <a:buClr>
                <a:srgbClr val="B50938"/>
              </a:buClr>
              <a:buFont typeface="Arial" panose="020B0604020202020204" pitchFamily="34" charset="0"/>
              <a:buChar char="•"/>
            </a:pPr>
            <a:r>
              <a:rPr lang="en-US" sz="2000">
                <a:latin typeface="+mj-lt"/>
              </a:rPr>
              <a:t>Pricing for each alternate as applicable.</a:t>
            </a:r>
          </a:p>
          <a:p>
            <a:pPr marL="1657350" lvl="3" indent="-285750">
              <a:spcBef>
                <a:spcPct val="20000"/>
              </a:spcBef>
              <a:buClr>
                <a:srgbClr val="B50938"/>
              </a:buClr>
              <a:buFont typeface="Arial" panose="020B0604020202020204" pitchFamily="34" charset="0"/>
              <a:buChar char="•"/>
            </a:pPr>
            <a:r>
              <a:rPr lang="en-US" sz="2000">
                <a:latin typeface="+mj-lt"/>
              </a:rPr>
              <a:t>DO NOT INCLUDE ALTERNATE PRICING IN BASE PROPOSAL</a:t>
            </a:r>
          </a:p>
          <a:p>
            <a:pPr marL="285750" indent="-285750">
              <a:buFontTx/>
              <a:buChar char="-"/>
            </a:pPr>
            <a:endParaRPr lang="en-US"/>
          </a:p>
        </p:txBody>
      </p:sp>
      <p:pic>
        <p:nvPicPr>
          <p:cNvPr id="8" name="Picture 7">
            <a:extLst>
              <a:ext uri="{FF2B5EF4-FFF2-40B4-BE49-F238E27FC236}">
                <a16:creationId xmlns:a16="http://schemas.microsoft.com/office/drawing/2014/main" id="{7B4AE26E-0B85-52DA-F510-DDC4FCC4032E}"/>
              </a:ext>
            </a:extLst>
          </p:cNvPr>
          <p:cNvPicPr>
            <a:picLocks noChangeAspect="1"/>
          </p:cNvPicPr>
          <p:nvPr/>
        </p:nvPicPr>
        <p:blipFill>
          <a:blip r:embed="rId2"/>
          <a:stretch>
            <a:fillRect/>
          </a:stretch>
        </p:blipFill>
        <p:spPr>
          <a:xfrm>
            <a:off x="5478448" y="69355"/>
            <a:ext cx="3376261" cy="4680876"/>
          </a:xfrm>
          <a:prstGeom prst="rect">
            <a:avLst/>
          </a:prstGeom>
        </p:spPr>
      </p:pic>
    </p:spTree>
    <p:extLst>
      <p:ext uri="{BB962C8B-B14F-4D97-AF65-F5344CB8AC3E}">
        <p14:creationId xmlns:p14="http://schemas.microsoft.com/office/powerpoint/2010/main" val="2800852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normAutofit/>
          </a:bodyPr>
          <a:lstStyle/>
          <a:p>
            <a:r>
              <a:rPr lang="en-US" sz="3100"/>
              <a:t>Bonds &amp; Tax &amp; Prevailing Wages </a:t>
            </a: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31</a:t>
            </a:fld>
            <a:endParaRPr lang="en-US"/>
          </a:p>
        </p:txBody>
      </p:sp>
      <p:sp>
        <p:nvSpPr>
          <p:cNvPr id="4" name="TextBox 3">
            <a:extLst>
              <a:ext uri="{FF2B5EF4-FFF2-40B4-BE49-F238E27FC236}">
                <a16:creationId xmlns:a16="http://schemas.microsoft.com/office/drawing/2014/main" id="{19F13A5C-4D91-4575-A86C-36D8B33AAF45}"/>
              </a:ext>
            </a:extLst>
          </p:cNvPr>
          <p:cNvSpPr txBox="1"/>
          <p:nvPr/>
        </p:nvSpPr>
        <p:spPr>
          <a:xfrm>
            <a:off x="342900" y="1129145"/>
            <a:ext cx="8329256" cy="3693319"/>
          </a:xfrm>
          <a:prstGeom prst="rect">
            <a:avLst/>
          </a:prstGeom>
          <a:noFill/>
        </p:spPr>
        <p:txBody>
          <a:bodyPr wrap="square" rtlCol="0">
            <a:spAutoFit/>
          </a:bodyPr>
          <a:lstStyle/>
          <a:p>
            <a:r>
              <a:rPr lang="en-US" b="1"/>
              <a:t>Performance and Payment Bonds:</a:t>
            </a:r>
          </a:p>
          <a:p>
            <a:pPr marL="285750" indent="-285750">
              <a:buFont typeface="Arial" panose="020B0604020202020204" pitchFamily="34" charset="0"/>
              <a:buChar char="•"/>
            </a:pPr>
            <a:r>
              <a:rPr lang="en-US"/>
              <a:t>All proposals should </a:t>
            </a:r>
            <a:r>
              <a:rPr lang="en-US" b="1" u="sng"/>
              <a:t>NOT</a:t>
            </a:r>
            <a:r>
              <a:rPr lang="en-US"/>
              <a:t> include P&amp;P bonds.  P&amp;P bond rates should be provided in respondents proposal in the form of a percentage (%), </a:t>
            </a:r>
            <a:r>
              <a:rPr lang="en-US" b="1" u="sng"/>
              <a:t>NOT</a:t>
            </a:r>
            <a:r>
              <a:rPr lang="en-US"/>
              <a:t> a dollar ($) value.</a:t>
            </a:r>
          </a:p>
          <a:p>
            <a:pPr marL="285750" indent="-285750">
              <a:buFont typeface="Arial" panose="020B0604020202020204" pitchFamily="34" charset="0"/>
              <a:buChar char="•"/>
            </a:pPr>
            <a:endParaRPr lang="en-US"/>
          </a:p>
          <a:p>
            <a:r>
              <a:rPr lang="en-US" b="1"/>
              <a:t>Tax:</a:t>
            </a:r>
          </a:p>
          <a:p>
            <a:pPr marL="285750" indent="-285750">
              <a:buFont typeface="Arial" panose="020B0604020202020204" pitchFamily="34" charset="0"/>
              <a:buChar char="•"/>
            </a:pPr>
            <a:r>
              <a:rPr lang="en-US"/>
              <a:t>State project. Tax status: Exempt.</a:t>
            </a:r>
          </a:p>
          <a:p>
            <a:endParaRPr lang="en-US"/>
          </a:p>
          <a:p>
            <a:r>
              <a:rPr lang="en-US" b="1"/>
              <a:t>Prevailing Wage Rates:</a:t>
            </a:r>
          </a:p>
          <a:p>
            <a:pPr marL="285750" indent="-285750">
              <a:buFont typeface="Arial" panose="020B0604020202020204" pitchFamily="34" charset="0"/>
              <a:buChar char="•"/>
            </a:pPr>
            <a:r>
              <a:rPr lang="en-US"/>
              <a:t>Texas Prevailing Rate Schedule – Travis County Building Construction Prevailing Wage Rates (ref. attachment H of CM Front Ends)</a:t>
            </a:r>
          </a:p>
          <a:p>
            <a:pPr marL="285750" indent="-285750">
              <a:buFont typeface="Arial" panose="020B0604020202020204" pitchFamily="34" charset="0"/>
              <a:buChar char="•"/>
            </a:pPr>
            <a:r>
              <a:rPr lang="en-US"/>
              <a:t>Wage Rate Notification Forms required prior to starting work (Vaughn Commitment Exhibit H – Work Wage Rate Notification Form)</a:t>
            </a:r>
          </a:p>
          <a:p>
            <a:pPr marL="285750" indent="-285750">
              <a:buFont typeface="Arial" panose="020B0604020202020204" pitchFamily="34" charset="0"/>
              <a:buChar char="•"/>
            </a:pPr>
            <a:r>
              <a:rPr lang="en-US"/>
              <a:t>Certified Payroll – Submitted monthly in electronic format.</a:t>
            </a:r>
          </a:p>
        </p:txBody>
      </p:sp>
    </p:spTree>
    <p:extLst>
      <p:ext uri="{BB962C8B-B14F-4D97-AF65-F5344CB8AC3E}">
        <p14:creationId xmlns:p14="http://schemas.microsoft.com/office/powerpoint/2010/main" val="137489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a:bodyPr>
          <a:lstStyle/>
          <a:p>
            <a:r>
              <a:rPr lang="en-US"/>
              <a:t>Technical Proposal</a:t>
            </a:r>
          </a:p>
        </p:txBody>
      </p:sp>
      <p:sp>
        <p:nvSpPr>
          <p:cNvPr id="7" name="Content Placeholder 3"/>
          <p:cNvSpPr>
            <a:spLocks noGrp="1"/>
          </p:cNvSpPr>
          <p:nvPr>
            <p:ph idx="1"/>
          </p:nvPr>
        </p:nvSpPr>
        <p:spPr>
          <a:xfrm>
            <a:off x="-329127" y="942472"/>
            <a:ext cx="3011214" cy="3719350"/>
          </a:xfrm>
        </p:spPr>
        <p:txBody>
          <a:bodyPr>
            <a:normAutofit fontScale="77500" lnSpcReduction="20000"/>
          </a:bodyPr>
          <a:lstStyle/>
          <a:p>
            <a:pPr lvl="1">
              <a:buFont typeface="Arial" panose="020B0604020202020204" pitchFamily="34" charset="0"/>
              <a:buChar char="•"/>
            </a:pPr>
            <a:r>
              <a:rPr lang="en-US">
                <a:solidFill>
                  <a:schemeClr val="tx1"/>
                </a:solidFill>
              </a:rPr>
              <a:t>Submitted in format noted in Section 7</a:t>
            </a:r>
          </a:p>
          <a:p>
            <a:pPr lvl="1">
              <a:buFont typeface="Arial" panose="020B0604020202020204" pitchFamily="34" charset="0"/>
              <a:buChar char="•"/>
            </a:pPr>
            <a:r>
              <a:rPr lang="en-US">
                <a:solidFill>
                  <a:schemeClr val="tx1"/>
                </a:solidFill>
              </a:rPr>
              <a:t>Provide complete responses to all questions</a:t>
            </a:r>
          </a:p>
          <a:p>
            <a:pPr lvl="1">
              <a:buFont typeface="Arial" panose="020B0604020202020204" pitchFamily="34" charset="0"/>
              <a:buChar char="•"/>
            </a:pPr>
            <a:r>
              <a:rPr lang="en-US">
                <a:solidFill>
                  <a:schemeClr val="tx1"/>
                </a:solidFill>
              </a:rPr>
              <a:t>Important factor in determining best value award</a:t>
            </a:r>
          </a:p>
          <a:p>
            <a:pPr lvl="1">
              <a:buFont typeface="Arial" panose="020B0604020202020204" pitchFamily="34" charset="0"/>
              <a:buChar char="•"/>
            </a:pPr>
            <a:r>
              <a:rPr lang="en-US">
                <a:solidFill>
                  <a:schemeClr val="tx1"/>
                </a:solidFill>
              </a:rPr>
              <a:t>Failure to respond = Disadvantage </a:t>
            </a:r>
          </a:p>
          <a:p>
            <a:pPr lvl="1"/>
            <a:endParaRPr lang="en-US"/>
          </a:p>
          <a:p>
            <a:pPr lvl="1"/>
            <a:endParaRPr lang="en-US"/>
          </a:p>
          <a:p>
            <a:pPr lvl="1"/>
            <a:endParaRPr lang="en-US"/>
          </a:p>
          <a:p>
            <a:pPr lvl="1"/>
            <a:endParaRPr lang="en-US"/>
          </a:p>
          <a:p>
            <a:pPr lvl="1"/>
            <a:endParaRPr lang="en-US"/>
          </a:p>
          <a:p>
            <a:pPr lvl="1"/>
            <a:endParaRPr lang="en-US"/>
          </a:p>
          <a:p>
            <a:endParaRPr lang="en-US"/>
          </a:p>
          <a:p>
            <a:endParaRPr lang="en-US"/>
          </a:p>
          <a:p>
            <a:endParaRPr lang="en-US"/>
          </a:p>
          <a:p>
            <a:endParaRPr lang="en-US"/>
          </a:p>
          <a:p>
            <a:pPr lvl="0"/>
            <a:endParaRPr lang="en-US" sz="3600"/>
          </a:p>
          <a:p>
            <a:pPr marL="914400" lvl="2" indent="0">
              <a:buNone/>
            </a:pPr>
            <a:endParaRPr lang="en-US"/>
          </a:p>
          <a:p>
            <a:pPr lvl="1">
              <a:buFontTx/>
              <a:buChar char="-"/>
            </a:pPr>
            <a:endParaRPr lang="en-US"/>
          </a:p>
          <a:p>
            <a:pPr marL="971550" lvl="1" indent="-514350">
              <a:buAutoNum type="arabicParenR"/>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32</a:t>
            </a:fld>
            <a:endParaRPr lang="en-US"/>
          </a:p>
        </p:txBody>
      </p:sp>
      <p:pic>
        <p:nvPicPr>
          <p:cNvPr id="12" name="Picture 11">
            <a:extLst>
              <a:ext uri="{FF2B5EF4-FFF2-40B4-BE49-F238E27FC236}">
                <a16:creationId xmlns:a16="http://schemas.microsoft.com/office/drawing/2014/main" id="{6807E919-DDB3-AF1C-D136-C2D4077FFD0D}"/>
              </a:ext>
            </a:extLst>
          </p:cNvPr>
          <p:cNvPicPr>
            <a:picLocks noChangeAspect="1"/>
          </p:cNvPicPr>
          <p:nvPr/>
        </p:nvPicPr>
        <p:blipFill>
          <a:blip r:embed="rId3"/>
          <a:stretch>
            <a:fillRect/>
          </a:stretch>
        </p:blipFill>
        <p:spPr>
          <a:xfrm>
            <a:off x="2682089" y="832469"/>
            <a:ext cx="3011214" cy="2507079"/>
          </a:xfrm>
          <a:prstGeom prst="rect">
            <a:avLst/>
          </a:prstGeom>
        </p:spPr>
      </p:pic>
      <p:pic>
        <p:nvPicPr>
          <p:cNvPr id="14" name="Picture 13">
            <a:extLst>
              <a:ext uri="{FF2B5EF4-FFF2-40B4-BE49-F238E27FC236}">
                <a16:creationId xmlns:a16="http://schemas.microsoft.com/office/drawing/2014/main" id="{95B22682-8C1C-21CC-9537-B10F1514B712}"/>
              </a:ext>
            </a:extLst>
          </p:cNvPr>
          <p:cNvPicPr>
            <a:picLocks noChangeAspect="1"/>
          </p:cNvPicPr>
          <p:nvPr/>
        </p:nvPicPr>
        <p:blipFill>
          <a:blip r:embed="rId4"/>
          <a:stretch>
            <a:fillRect/>
          </a:stretch>
        </p:blipFill>
        <p:spPr>
          <a:xfrm>
            <a:off x="2731095" y="3411534"/>
            <a:ext cx="3011214" cy="880144"/>
          </a:xfrm>
          <a:prstGeom prst="rect">
            <a:avLst/>
          </a:prstGeom>
        </p:spPr>
      </p:pic>
      <p:pic>
        <p:nvPicPr>
          <p:cNvPr id="16" name="Picture 15">
            <a:extLst>
              <a:ext uri="{FF2B5EF4-FFF2-40B4-BE49-F238E27FC236}">
                <a16:creationId xmlns:a16="http://schemas.microsoft.com/office/drawing/2014/main" id="{8486C130-DA68-40D9-DE55-C40BA9E2E099}"/>
              </a:ext>
            </a:extLst>
          </p:cNvPr>
          <p:cNvPicPr>
            <a:picLocks noChangeAspect="1"/>
          </p:cNvPicPr>
          <p:nvPr/>
        </p:nvPicPr>
        <p:blipFill>
          <a:blip r:embed="rId5"/>
          <a:stretch>
            <a:fillRect/>
          </a:stretch>
        </p:blipFill>
        <p:spPr>
          <a:xfrm>
            <a:off x="5693303" y="832469"/>
            <a:ext cx="3011214" cy="2507079"/>
          </a:xfrm>
          <a:prstGeom prst="rect">
            <a:avLst/>
          </a:prstGeom>
        </p:spPr>
      </p:pic>
      <p:pic>
        <p:nvPicPr>
          <p:cNvPr id="18" name="Picture 17">
            <a:extLst>
              <a:ext uri="{FF2B5EF4-FFF2-40B4-BE49-F238E27FC236}">
                <a16:creationId xmlns:a16="http://schemas.microsoft.com/office/drawing/2014/main" id="{CC69E900-2306-3715-C902-6343C87F6919}"/>
              </a:ext>
            </a:extLst>
          </p:cNvPr>
          <p:cNvPicPr>
            <a:picLocks noChangeAspect="1"/>
          </p:cNvPicPr>
          <p:nvPr/>
        </p:nvPicPr>
        <p:blipFill>
          <a:blip r:embed="rId6"/>
          <a:stretch>
            <a:fillRect/>
          </a:stretch>
        </p:blipFill>
        <p:spPr>
          <a:xfrm>
            <a:off x="5742309" y="3339548"/>
            <a:ext cx="2962206" cy="1456905"/>
          </a:xfrm>
          <a:prstGeom prst="rect">
            <a:avLst/>
          </a:prstGeom>
        </p:spPr>
      </p:pic>
    </p:spTree>
    <p:extLst>
      <p:ext uri="{BB962C8B-B14F-4D97-AF65-F5344CB8AC3E}">
        <p14:creationId xmlns:p14="http://schemas.microsoft.com/office/powerpoint/2010/main" val="189291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fontScale="90000"/>
          </a:bodyPr>
          <a:lstStyle/>
          <a:p>
            <a:r>
              <a:rPr lang="en-US"/>
              <a:t>HUB Subcontracting Response (Part 1 of 2)</a:t>
            </a:r>
          </a:p>
        </p:txBody>
      </p:sp>
      <p:sp>
        <p:nvSpPr>
          <p:cNvPr id="7" name="Content Placeholder 3"/>
          <p:cNvSpPr>
            <a:spLocks noGrp="1"/>
          </p:cNvSpPr>
          <p:nvPr>
            <p:ph idx="1"/>
          </p:nvPr>
        </p:nvSpPr>
        <p:spPr>
          <a:xfrm>
            <a:off x="113566" y="971634"/>
            <a:ext cx="4458434" cy="3188886"/>
          </a:xfrm>
        </p:spPr>
        <p:txBody>
          <a:bodyPr>
            <a:normAutofit fontScale="62500" lnSpcReduction="20000"/>
          </a:bodyPr>
          <a:lstStyle/>
          <a:p>
            <a:pPr lvl="1">
              <a:buFont typeface="Arial" panose="020B0604020202020204" pitchFamily="34" charset="0"/>
              <a:buChar char="•"/>
            </a:pPr>
            <a:r>
              <a:rPr lang="en-US" sz="3800">
                <a:solidFill>
                  <a:schemeClr val="tx1"/>
                </a:solidFill>
              </a:rPr>
              <a:t>Actively seek involvement of HUBs</a:t>
            </a:r>
          </a:p>
          <a:p>
            <a:pPr lvl="1">
              <a:buFont typeface="Arial" panose="020B0604020202020204" pitchFamily="34" charset="0"/>
              <a:buChar char="•"/>
            </a:pPr>
            <a:r>
              <a:rPr lang="en-US" sz="3800">
                <a:solidFill>
                  <a:schemeClr val="tx1"/>
                </a:solidFill>
              </a:rPr>
              <a:t>Total Project HUB Goal: 30%</a:t>
            </a:r>
          </a:p>
          <a:p>
            <a:pPr lvl="1">
              <a:buFont typeface="Arial" panose="020B0604020202020204" pitchFamily="34" charset="0"/>
              <a:buChar char="•"/>
            </a:pPr>
            <a:r>
              <a:rPr lang="en-US" sz="3800">
                <a:solidFill>
                  <a:schemeClr val="tx1"/>
                </a:solidFill>
              </a:rPr>
              <a:t>Submitted in format noted in Attachment F</a:t>
            </a:r>
          </a:p>
          <a:p>
            <a:pPr lvl="1">
              <a:buFont typeface="Arial" panose="020B0604020202020204" pitchFamily="34" charset="0"/>
              <a:buChar char="•"/>
            </a:pPr>
            <a:r>
              <a:rPr lang="en-US" sz="3800">
                <a:solidFill>
                  <a:schemeClr val="tx1"/>
                </a:solidFill>
              </a:rPr>
              <a:t>Provide accurate responses</a:t>
            </a:r>
          </a:p>
          <a:p>
            <a:pPr lvl="1">
              <a:buFont typeface="Arial" panose="020B0604020202020204" pitchFamily="34" charset="0"/>
              <a:buChar char="•"/>
            </a:pPr>
            <a:r>
              <a:rPr lang="en-US" sz="3800">
                <a:solidFill>
                  <a:schemeClr val="tx1"/>
                </a:solidFill>
              </a:rPr>
              <a:t>Formal HSP Submitted after contract</a:t>
            </a:r>
          </a:p>
          <a:p>
            <a:pPr lvl="1"/>
            <a:endParaRPr lang="en-US"/>
          </a:p>
          <a:p>
            <a:pPr lvl="1"/>
            <a:endParaRPr lang="en-US"/>
          </a:p>
          <a:p>
            <a:pPr lvl="1"/>
            <a:endParaRPr lang="en-US"/>
          </a:p>
          <a:p>
            <a:pPr lvl="1"/>
            <a:endParaRPr lang="en-US"/>
          </a:p>
          <a:p>
            <a:pPr lvl="1"/>
            <a:endParaRPr lang="en-US"/>
          </a:p>
          <a:p>
            <a:pPr lvl="1"/>
            <a:endParaRPr lang="en-US"/>
          </a:p>
          <a:p>
            <a:endParaRPr lang="en-US"/>
          </a:p>
          <a:p>
            <a:endParaRPr lang="en-US"/>
          </a:p>
          <a:p>
            <a:endParaRPr lang="en-US"/>
          </a:p>
          <a:p>
            <a:endParaRPr lang="en-US"/>
          </a:p>
          <a:p>
            <a:pPr lvl="0"/>
            <a:endParaRPr lang="en-US" sz="3600"/>
          </a:p>
          <a:p>
            <a:pPr marL="914400" lvl="2" indent="0">
              <a:buNone/>
            </a:pPr>
            <a:endParaRPr lang="en-US"/>
          </a:p>
          <a:p>
            <a:pPr lvl="1">
              <a:buFontTx/>
              <a:buChar char="-"/>
            </a:pPr>
            <a:endParaRPr lang="en-US"/>
          </a:p>
          <a:p>
            <a:pPr marL="971550" lvl="1" indent="-514350">
              <a:buAutoNum type="arabicParenR"/>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33</a:t>
            </a:fld>
            <a:endParaRPr lang="en-US"/>
          </a:p>
        </p:txBody>
      </p:sp>
      <p:pic>
        <p:nvPicPr>
          <p:cNvPr id="6" name="Picture 5">
            <a:extLst>
              <a:ext uri="{FF2B5EF4-FFF2-40B4-BE49-F238E27FC236}">
                <a16:creationId xmlns:a16="http://schemas.microsoft.com/office/drawing/2014/main" id="{D4345BD4-B53E-48CB-B6F2-BCF2C72910C6}"/>
              </a:ext>
            </a:extLst>
          </p:cNvPr>
          <p:cNvPicPr>
            <a:picLocks noChangeAspect="1"/>
          </p:cNvPicPr>
          <p:nvPr/>
        </p:nvPicPr>
        <p:blipFill>
          <a:blip r:embed="rId2"/>
          <a:stretch>
            <a:fillRect/>
          </a:stretch>
        </p:blipFill>
        <p:spPr>
          <a:xfrm>
            <a:off x="4971648" y="845820"/>
            <a:ext cx="3245164" cy="3931920"/>
          </a:xfrm>
          <a:prstGeom prst="rect">
            <a:avLst/>
          </a:prstGeom>
        </p:spPr>
      </p:pic>
    </p:spTree>
    <p:extLst>
      <p:ext uri="{BB962C8B-B14F-4D97-AF65-F5344CB8AC3E}">
        <p14:creationId xmlns:p14="http://schemas.microsoft.com/office/powerpoint/2010/main" val="3487457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fontScale="90000"/>
          </a:bodyPr>
          <a:lstStyle/>
          <a:p>
            <a:r>
              <a:rPr lang="en-US"/>
              <a:t>HUB Subcontracting Response (Part 2 of 2)</a:t>
            </a:r>
          </a:p>
        </p:txBody>
      </p:sp>
      <p:sp>
        <p:nvSpPr>
          <p:cNvPr id="7" name="Content Placeholder 3"/>
          <p:cNvSpPr>
            <a:spLocks noGrp="1"/>
          </p:cNvSpPr>
          <p:nvPr>
            <p:ph idx="1"/>
          </p:nvPr>
        </p:nvSpPr>
        <p:spPr>
          <a:xfrm>
            <a:off x="-178520" y="1207704"/>
            <a:ext cx="3623863" cy="3188886"/>
          </a:xfrm>
        </p:spPr>
        <p:txBody>
          <a:bodyPr>
            <a:normAutofit/>
          </a:bodyPr>
          <a:lstStyle/>
          <a:p>
            <a:pPr lvl="1">
              <a:buFont typeface="Arial" panose="020B0604020202020204" pitchFamily="34" charset="0"/>
              <a:buChar char="•"/>
            </a:pPr>
            <a:r>
              <a:rPr lang="en-US">
                <a:solidFill>
                  <a:schemeClr val="tx1"/>
                </a:solidFill>
              </a:rPr>
              <a:t>TAMUS HUB Plan</a:t>
            </a:r>
          </a:p>
          <a:p>
            <a:pPr lvl="1"/>
            <a:endParaRPr lang="en-US"/>
          </a:p>
          <a:p>
            <a:pPr lvl="1"/>
            <a:endParaRPr lang="en-US"/>
          </a:p>
          <a:p>
            <a:pPr lvl="1"/>
            <a:endParaRPr lang="en-US"/>
          </a:p>
          <a:p>
            <a:pPr lvl="1"/>
            <a:endParaRPr lang="en-US"/>
          </a:p>
          <a:p>
            <a:pPr lvl="1"/>
            <a:endParaRPr lang="en-US"/>
          </a:p>
          <a:p>
            <a:pPr lvl="1"/>
            <a:endParaRPr lang="en-US"/>
          </a:p>
          <a:p>
            <a:endParaRPr lang="en-US"/>
          </a:p>
          <a:p>
            <a:endParaRPr lang="en-US"/>
          </a:p>
          <a:p>
            <a:endParaRPr lang="en-US"/>
          </a:p>
          <a:p>
            <a:endParaRPr lang="en-US"/>
          </a:p>
          <a:p>
            <a:pPr lvl="0"/>
            <a:endParaRPr lang="en-US" sz="3600"/>
          </a:p>
          <a:p>
            <a:pPr marL="914400" lvl="2" indent="0">
              <a:buNone/>
            </a:pPr>
            <a:endParaRPr lang="en-US"/>
          </a:p>
          <a:p>
            <a:pPr lvl="1">
              <a:buFontTx/>
              <a:buChar char="-"/>
            </a:pPr>
            <a:endParaRPr lang="en-US"/>
          </a:p>
          <a:p>
            <a:pPr marL="971550" lvl="1" indent="-514350">
              <a:buAutoNum type="arabicParenR"/>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34</a:t>
            </a:fld>
            <a:endParaRPr lang="en-US"/>
          </a:p>
        </p:txBody>
      </p:sp>
      <p:pic>
        <p:nvPicPr>
          <p:cNvPr id="5" name="Picture 4">
            <a:extLst>
              <a:ext uri="{FF2B5EF4-FFF2-40B4-BE49-F238E27FC236}">
                <a16:creationId xmlns:a16="http://schemas.microsoft.com/office/drawing/2014/main" id="{1FCCDFD3-F604-B5B1-5332-7BAEC04D87A3}"/>
              </a:ext>
            </a:extLst>
          </p:cNvPr>
          <p:cNvPicPr>
            <a:picLocks noChangeAspect="1"/>
          </p:cNvPicPr>
          <p:nvPr/>
        </p:nvPicPr>
        <p:blipFill>
          <a:blip r:embed="rId2"/>
          <a:stretch>
            <a:fillRect/>
          </a:stretch>
        </p:blipFill>
        <p:spPr>
          <a:xfrm>
            <a:off x="3445343" y="832798"/>
            <a:ext cx="5457130" cy="3941675"/>
          </a:xfrm>
          <a:prstGeom prst="rect">
            <a:avLst/>
          </a:prstGeom>
        </p:spPr>
      </p:pic>
      <p:pic>
        <p:nvPicPr>
          <p:cNvPr id="4" name="Picture 2" descr="Texas A&amp;M University - Wikipedia">
            <a:extLst>
              <a:ext uri="{FF2B5EF4-FFF2-40B4-BE49-F238E27FC236}">
                <a16:creationId xmlns:a16="http://schemas.microsoft.com/office/drawing/2014/main" id="{1BD8C6C2-5871-5284-BBB7-3403AF27B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45" y="2056748"/>
            <a:ext cx="1879048" cy="187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54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a:bodyPr>
          <a:lstStyle/>
          <a:p>
            <a:r>
              <a:rPr lang="en-US"/>
              <a:t>Qualification Statement / </a:t>
            </a:r>
            <a:r>
              <a:rPr lang="en-US" err="1"/>
              <a:t>TradeTapp</a:t>
            </a:r>
            <a:endParaRPr lang="en-US"/>
          </a:p>
        </p:txBody>
      </p:sp>
      <p:sp>
        <p:nvSpPr>
          <p:cNvPr id="7" name="Content Placeholder 3"/>
          <p:cNvSpPr>
            <a:spLocks noGrp="1"/>
          </p:cNvSpPr>
          <p:nvPr>
            <p:ph idx="1"/>
          </p:nvPr>
        </p:nvSpPr>
        <p:spPr>
          <a:xfrm>
            <a:off x="0" y="1001324"/>
            <a:ext cx="8696077" cy="3768796"/>
          </a:xfrm>
        </p:spPr>
        <p:txBody>
          <a:bodyPr>
            <a:normAutofit fontScale="70000" lnSpcReduction="20000"/>
          </a:bodyPr>
          <a:lstStyle/>
          <a:p>
            <a:pPr lvl="1">
              <a:buFont typeface="Arial" panose="020B0604020202020204" pitchFamily="34" charset="0"/>
              <a:buChar char="•"/>
            </a:pPr>
            <a:r>
              <a:rPr lang="en-US">
                <a:solidFill>
                  <a:schemeClr val="tx1"/>
                </a:solidFill>
              </a:rPr>
              <a:t>Submitted in format noted in Section 8</a:t>
            </a:r>
          </a:p>
          <a:p>
            <a:pPr lvl="1">
              <a:buFont typeface="Arial" panose="020B0604020202020204" pitchFamily="34" charset="0"/>
              <a:buChar char="•"/>
            </a:pPr>
            <a:r>
              <a:rPr lang="en-US">
                <a:solidFill>
                  <a:schemeClr val="tx1"/>
                </a:solidFill>
              </a:rPr>
              <a:t>Respondent is to submit a qualification statement as part of its proposal.  Vaughn Construction is now utilizing an online platform, </a:t>
            </a:r>
            <a:r>
              <a:rPr lang="en-US" b="1" u="sng" err="1">
                <a:solidFill>
                  <a:srgbClr val="FF0000"/>
                </a:solidFill>
              </a:rPr>
              <a:t>TradeTapp</a:t>
            </a:r>
            <a:r>
              <a:rPr lang="en-US">
                <a:solidFill>
                  <a:schemeClr val="tx1"/>
                </a:solidFill>
              </a:rPr>
              <a:t>, for its trade contractor qualifications.  Once submitted and approved, qualifications will remain on file for 12 months.  </a:t>
            </a:r>
          </a:p>
          <a:p>
            <a:pPr lvl="1">
              <a:buFont typeface="Arial" panose="020B0604020202020204" pitchFamily="34" charset="0"/>
              <a:buChar char="•"/>
            </a:pPr>
            <a:r>
              <a:rPr lang="en-US">
                <a:solidFill>
                  <a:schemeClr val="tx1"/>
                </a:solidFill>
              </a:rPr>
              <a:t>Respondents with an approved qualification on file are NOT required to submit a qualification statement with their proposal. </a:t>
            </a:r>
          </a:p>
          <a:p>
            <a:pPr lvl="1">
              <a:buFont typeface="Arial" panose="020B0604020202020204" pitchFamily="34" charset="0"/>
              <a:buChar char="•"/>
            </a:pPr>
            <a:r>
              <a:rPr lang="en-US">
                <a:solidFill>
                  <a:schemeClr val="tx1"/>
                </a:solidFill>
              </a:rPr>
              <a:t>To begin the process, please email </a:t>
            </a:r>
            <a:r>
              <a:rPr lang="en-US" b="1" u="sng">
                <a:solidFill>
                  <a:srgbClr val="0000FF"/>
                </a:solidFill>
              </a:rPr>
              <a:t>bid-subqual@vaughnconstruction.com </a:t>
            </a:r>
            <a:r>
              <a:rPr lang="en-US">
                <a:solidFill>
                  <a:schemeClr val="tx1"/>
                </a:solidFill>
              </a:rPr>
              <a:t>and request an invite from </a:t>
            </a:r>
            <a:r>
              <a:rPr lang="en-US" err="1">
                <a:solidFill>
                  <a:schemeClr val="tx1"/>
                </a:solidFill>
              </a:rPr>
              <a:t>TradeTapp</a:t>
            </a:r>
            <a:r>
              <a:rPr lang="en-US">
                <a:solidFill>
                  <a:schemeClr val="tx1"/>
                </a:solidFill>
              </a:rPr>
              <a:t>.</a:t>
            </a:r>
          </a:p>
          <a:p>
            <a:pPr lvl="1">
              <a:buFont typeface="Arial" panose="020B0604020202020204" pitchFamily="34" charset="0"/>
              <a:buChar char="•"/>
            </a:pPr>
            <a:r>
              <a:rPr lang="en-US">
                <a:solidFill>
                  <a:schemeClr val="tx1"/>
                </a:solidFill>
              </a:rPr>
              <a:t>Provide complete responses to all questions</a:t>
            </a:r>
          </a:p>
          <a:p>
            <a:pPr lvl="1">
              <a:buFont typeface="Arial" panose="020B0604020202020204" pitchFamily="34" charset="0"/>
              <a:buChar char="•"/>
            </a:pPr>
            <a:r>
              <a:rPr lang="en-US">
                <a:solidFill>
                  <a:schemeClr val="tx1"/>
                </a:solidFill>
              </a:rPr>
              <a:t>Important factor in determining best value award</a:t>
            </a:r>
          </a:p>
          <a:p>
            <a:pPr lvl="1">
              <a:buFont typeface="Arial" panose="020B0604020202020204" pitchFamily="34" charset="0"/>
              <a:buChar char="•"/>
            </a:pPr>
            <a:r>
              <a:rPr lang="en-US">
                <a:solidFill>
                  <a:schemeClr val="tx1"/>
                </a:solidFill>
              </a:rPr>
              <a:t>Failure to respond = Disadvantage </a:t>
            </a:r>
          </a:p>
          <a:p>
            <a:pPr marL="457200" lvl="1" indent="0">
              <a:buNone/>
            </a:pPr>
            <a:endParaRPr lang="en-US"/>
          </a:p>
          <a:p>
            <a:pPr lvl="1"/>
            <a:endParaRPr lang="en-US"/>
          </a:p>
          <a:p>
            <a:pPr lvl="1"/>
            <a:endParaRPr lang="en-US"/>
          </a:p>
          <a:p>
            <a:pPr lvl="1"/>
            <a:endParaRPr lang="en-US"/>
          </a:p>
          <a:p>
            <a:pPr lvl="1"/>
            <a:endParaRPr lang="en-US"/>
          </a:p>
          <a:p>
            <a:pPr lvl="1"/>
            <a:endParaRPr lang="en-US"/>
          </a:p>
          <a:p>
            <a:pPr lvl="1"/>
            <a:endParaRPr lang="en-US"/>
          </a:p>
          <a:p>
            <a:endParaRPr lang="en-US"/>
          </a:p>
          <a:p>
            <a:endParaRPr lang="en-US"/>
          </a:p>
          <a:p>
            <a:endParaRPr lang="en-US"/>
          </a:p>
          <a:p>
            <a:endParaRPr lang="en-US"/>
          </a:p>
          <a:p>
            <a:pPr lvl="0"/>
            <a:endParaRPr lang="en-US" sz="3600"/>
          </a:p>
          <a:p>
            <a:pPr marL="914400" lvl="2" indent="0">
              <a:buNone/>
            </a:pPr>
            <a:endParaRPr lang="en-US"/>
          </a:p>
          <a:p>
            <a:pPr lvl="1">
              <a:buFontTx/>
              <a:buChar char="-"/>
            </a:pPr>
            <a:endParaRPr lang="en-US"/>
          </a:p>
          <a:p>
            <a:pPr marL="971550" lvl="1" indent="-514350">
              <a:buAutoNum type="arabicParenR"/>
            </a:pPr>
            <a:endParaRPr lang="en-US" b="1"/>
          </a:p>
          <a:p>
            <a:pPr marL="457200" lvl="1" indent="0">
              <a:buNone/>
            </a:pPr>
            <a:endParaRPr lang="en-US"/>
          </a:p>
          <a:p>
            <a:pPr marL="457200" lvl="1" indent="0">
              <a:buNone/>
            </a:pPr>
            <a:endParaRPr lang="en-US"/>
          </a:p>
        </p:txBody>
      </p:sp>
      <p:sp>
        <p:nvSpPr>
          <p:cNvPr id="2" name="Slide Number Placeholder 1"/>
          <p:cNvSpPr>
            <a:spLocks noGrp="1"/>
          </p:cNvSpPr>
          <p:nvPr>
            <p:ph type="sldNum" sz="quarter" idx="12"/>
          </p:nvPr>
        </p:nvSpPr>
        <p:spPr/>
        <p:txBody>
          <a:bodyPr/>
          <a:lstStyle/>
          <a:p>
            <a:fld id="{B5A8EC6F-EABA-4501-896D-1CD8EF54C599}" type="slidenum">
              <a:rPr lang="en-US" smtClean="0"/>
              <a:pPr/>
              <a:t>35</a:t>
            </a:fld>
            <a:endParaRPr lang="en-US"/>
          </a:p>
        </p:txBody>
      </p:sp>
    </p:spTree>
    <p:extLst>
      <p:ext uri="{BB962C8B-B14F-4D97-AF65-F5344CB8AC3E}">
        <p14:creationId xmlns:p14="http://schemas.microsoft.com/office/powerpoint/2010/main" val="147828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Proposals Due / Dates</a:t>
            </a:r>
          </a:p>
        </p:txBody>
      </p:sp>
      <p:sp>
        <p:nvSpPr>
          <p:cNvPr id="2" name="Slide Number Placeholder 1"/>
          <p:cNvSpPr>
            <a:spLocks noGrp="1"/>
          </p:cNvSpPr>
          <p:nvPr>
            <p:ph type="sldNum" sz="quarter" idx="12"/>
          </p:nvPr>
        </p:nvSpPr>
        <p:spPr/>
        <p:txBody>
          <a:bodyPr/>
          <a:lstStyle/>
          <a:p>
            <a:fld id="{B5A8EC6F-EABA-4501-896D-1CD8EF54C599}" type="slidenum">
              <a:rPr lang="en-US" smtClean="0"/>
              <a:pPr/>
              <a:t>36</a:t>
            </a:fld>
            <a:endParaRPr lang="en-US"/>
          </a:p>
        </p:txBody>
      </p:sp>
      <p:pic>
        <p:nvPicPr>
          <p:cNvPr id="5" name="Picture 4">
            <a:extLst>
              <a:ext uri="{FF2B5EF4-FFF2-40B4-BE49-F238E27FC236}">
                <a16:creationId xmlns:a16="http://schemas.microsoft.com/office/drawing/2014/main" id="{9C082ED4-725D-5B81-72BB-70521CC16A66}"/>
              </a:ext>
            </a:extLst>
          </p:cNvPr>
          <p:cNvPicPr>
            <a:picLocks noChangeAspect="1"/>
          </p:cNvPicPr>
          <p:nvPr/>
        </p:nvPicPr>
        <p:blipFill>
          <a:blip r:embed="rId3"/>
          <a:stretch>
            <a:fillRect/>
          </a:stretch>
        </p:blipFill>
        <p:spPr>
          <a:xfrm>
            <a:off x="442556" y="866774"/>
            <a:ext cx="5544587" cy="3839385"/>
          </a:xfrm>
          <a:prstGeom prst="rect">
            <a:avLst/>
          </a:prstGeom>
        </p:spPr>
      </p:pic>
    </p:spTree>
    <p:extLst>
      <p:ext uri="{BB962C8B-B14F-4D97-AF65-F5344CB8AC3E}">
        <p14:creationId xmlns:p14="http://schemas.microsoft.com/office/powerpoint/2010/main" val="1449477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Questions</a:t>
            </a:r>
          </a:p>
        </p:txBody>
      </p:sp>
    </p:spTree>
    <p:extLst>
      <p:ext uri="{BB962C8B-B14F-4D97-AF65-F5344CB8AC3E}">
        <p14:creationId xmlns:p14="http://schemas.microsoft.com/office/powerpoint/2010/main" val="758879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06F1178C-8D66-4A25-A3A0-DAD9961C9C14}"/>
              </a:ext>
            </a:extLst>
          </p:cNvPr>
          <p:cNvSpPr txBox="1">
            <a:spLocks/>
          </p:cNvSpPr>
          <p:nvPr/>
        </p:nvSpPr>
        <p:spPr>
          <a:xfrm>
            <a:off x="1807777" y="49261"/>
            <a:ext cx="7254642" cy="1165359"/>
          </a:xfrm>
          <a:prstGeom prst="rect">
            <a:avLst/>
          </a:prstGeom>
        </p:spPr>
        <p:txBody>
          <a:bodyPr vert="horz" lIns="91440" tIns="45720" rIns="91440" bIns="45720" rtlCol="0">
            <a:noAutofit/>
          </a:bodyPr>
          <a:lstStyle>
            <a:lvl1pPr marL="0" indent="0" algn="r" defTabSz="914400" rtl="0" eaLnBrk="1" latinLnBrk="0" hangingPunct="1">
              <a:spcBef>
                <a:spcPct val="20000"/>
              </a:spcBef>
              <a:buClr>
                <a:srgbClr val="B50938"/>
              </a:buClr>
              <a:buFontTx/>
              <a:buNone/>
              <a:defRPr sz="4000" b="1" kern="1200">
                <a:solidFill>
                  <a:schemeClr val="tx1"/>
                </a:solidFill>
                <a:latin typeface="+mn-lt"/>
                <a:ea typeface="+mn-ea"/>
                <a:cs typeface="+mn-cs"/>
              </a:defRPr>
            </a:lvl1pPr>
            <a:lvl2pPr marL="457200" indent="0" algn="r" defTabSz="914400" rtl="0" eaLnBrk="1" latinLnBrk="0" hangingPunct="1">
              <a:spcBef>
                <a:spcPct val="20000"/>
              </a:spcBef>
              <a:buClr>
                <a:srgbClr val="B50938"/>
              </a:buClr>
              <a:buFontTx/>
              <a:buNone/>
              <a:defRPr sz="4400" kern="1200">
                <a:solidFill>
                  <a:schemeClr val="tx1"/>
                </a:solidFill>
                <a:latin typeface="+mj-lt"/>
                <a:ea typeface="+mn-ea"/>
                <a:cs typeface="+mn-cs"/>
              </a:defRPr>
            </a:lvl2pPr>
            <a:lvl3pPr marL="914400" indent="0" algn="r" defTabSz="914400" rtl="0" eaLnBrk="1" latinLnBrk="0" hangingPunct="1">
              <a:spcBef>
                <a:spcPct val="20000"/>
              </a:spcBef>
              <a:buClr>
                <a:srgbClr val="B50938"/>
              </a:buClr>
              <a:buFontTx/>
              <a:buNone/>
              <a:defRPr sz="4400" kern="1200">
                <a:solidFill>
                  <a:schemeClr val="tx1"/>
                </a:solidFill>
                <a:latin typeface="+mj-lt"/>
                <a:ea typeface="+mn-ea"/>
                <a:cs typeface="+mn-cs"/>
              </a:defRPr>
            </a:lvl3pPr>
            <a:lvl4pPr marL="1371600" indent="0" algn="r" defTabSz="914400" rtl="0" eaLnBrk="1" latinLnBrk="0" hangingPunct="1">
              <a:spcBef>
                <a:spcPct val="20000"/>
              </a:spcBef>
              <a:buClr>
                <a:srgbClr val="B50938"/>
              </a:buClr>
              <a:buFontTx/>
              <a:buNone/>
              <a:defRPr sz="4400" kern="1200">
                <a:solidFill>
                  <a:schemeClr val="tx1"/>
                </a:solidFill>
                <a:latin typeface="+mj-lt"/>
                <a:ea typeface="+mn-ea"/>
                <a:cs typeface="+mn-cs"/>
              </a:defRPr>
            </a:lvl4pPr>
            <a:lvl5pPr marL="1828800" indent="0" algn="r" defTabSz="914400" rtl="0" eaLnBrk="1" latinLnBrk="0" hangingPunct="1">
              <a:spcBef>
                <a:spcPct val="20000"/>
              </a:spcBef>
              <a:buClr>
                <a:srgbClr val="B50938"/>
              </a:buClr>
              <a:buFontTx/>
              <a:buNone/>
              <a:defRPr sz="440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spcBef>
                <a:spcPts val="0"/>
              </a:spcBef>
            </a:pPr>
            <a:r>
              <a:rPr lang="en-US" sz="3200"/>
              <a:t>TDEM Campus Consolidation </a:t>
            </a:r>
          </a:p>
          <a:p>
            <a:pPr algn="l">
              <a:spcBef>
                <a:spcPts val="0"/>
              </a:spcBef>
            </a:pPr>
            <a:endParaRPr lang="en-US" sz="1000"/>
          </a:p>
          <a:p>
            <a:pPr algn="l">
              <a:spcBef>
                <a:spcPts val="0"/>
              </a:spcBef>
            </a:pPr>
            <a:r>
              <a:rPr lang="en-US" sz="2600" u="sng"/>
              <a:t>Bid Package #1</a:t>
            </a:r>
            <a:r>
              <a:rPr lang="en-US" sz="2600"/>
              <a:t> – </a:t>
            </a:r>
            <a:r>
              <a:rPr lang="en-US" sz="2800"/>
              <a:t>Site Capture, Utilities, and Piers</a:t>
            </a:r>
            <a:endParaRPr lang="en-US" sz="2600"/>
          </a:p>
        </p:txBody>
      </p:sp>
      <p:pic>
        <p:nvPicPr>
          <p:cNvPr id="6" name="Picture 5" descr="An airplane flying over a building&#10;&#10;Description automatically generated">
            <a:extLst>
              <a:ext uri="{FF2B5EF4-FFF2-40B4-BE49-F238E27FC236}">
                <a16:creationId xmlns:a16="http://schemas.microsoft.com/office/drawing/2014/main" id="{34A04290-469D-F69B-0C6E-B26D41362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839" y="1214620"/>
            <a:ext cx="6518322" cy="3666556"/>
          </a:xfrm>
          <a:prstGeom prst="rect">
            <a:avLst/>
          </a:prstGeom>
        </p:spPr>
      </p:pic>
    </p:spTree>
    <p:extLst>
      <p:ext uri="{BB962C8B-B14F-4D97-AF65-F5344CB8AC3E}">
        <p14:creationId xmlns:p14="http://schemas.microsoft.com/office/powerpoint/2010/main" val="413420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Overall Project Description</a:t>
            </a:r>
          </a:p>
        </p:txBody>
      </p:sp>
      <p:sp>
        <p:nvSpPr>
          <p:cNvPr id="7" name="Content Placeholder 3"/>
          <p:cNvSpPr>
            <a:spLocks noGrp="1"/>
          </p:cNvSpPr>
          <p:nvPr>
            <p:ph idx="1"/>
          </p:nvPr>
        </p:nvSpPr>
        <p:spPr>
          <a:xfrm>
            <a:off x="201466" y="739407"/>
            <a:ext cx="3119660" cy="381845"/>
          </a:xfrm>
        </p:spPr>
        <p:txBody>
          <a:bodyPr>
            <a:normAutofit/>
          </a:bodyPr>
          <a:lstStyle/>
          <a:p>
            <a:pPr marL="0" indent="0">
              <a:buNone/>
            </a:pPr>
            <a:r>
              <a:rPr lang="en-US" sz="1600" b="1" dirty="0">
                <a:solidFill>
                  <a:schemeClr val="tx1"/>
                </a:solidFill>
              </a:rPr>
              <a:t>TDEM Headquarters &amp; SEOC</a:t>
            </a:r>
          </a:p>
        </p:txBody>
      </p:sp>
      <p:sp>
        <p:nvSpPr>
          <p:cNvPr id="2" name="Slide Number Placeholder 1"/>
          <p:cNvSpPr>
            <a:spLocks noGrp="1"/>
          </p:cNvSpPr>
          <p:nvPr>
            <p:ph type="sldNum" sz="quarter" idx="12"/>
          </p:nvPr>
        </p:nvSpPr>
        <p:spPr/>
        <p:txBody>
          <a:bodyPr/>
          <a:lstStyle/>
          <a:p>
            <a:fld id="{B5A8EC6F-EABA-4501-896D-1CD8EF54C599}" type="slidenum">
              <a:rPr lang="en-US" smtClean="0"/>
              <a:pPr/>
              <a:t>4</a:t>
            </a:fld>
            <a:endParaRPr lang="en-US"/>
          </a:p>
        </p:txBody>
      </p:sp>
      <p:sp>
        <p:nvSpPr>
          <p:cNvPr id="13" name="TextBox 12">
            <a:extLst>
              <a:ext uri="{FF2B5EF4-FFF2-40B4-BE49-F238E27FC236}">
                <a16:creationId xmlns:a16="http://schemas.microsoft.com/office/drawing/2014/main" id="{B1A60509-88AE-AE65-683F-46B807F51E39}"/>
              </a:ext>
            </a:extLst>
          </p:cNvPr>
          <p:cNvSpPr txBox="1"/>
          <p:nvPr/>
        </p:nvSpPr>
        <p:spPr>
          <a:xfrm>
            <a:off x="201466" y="974303"/>
            <a:ext cx="5769384" cy="415498"/>
          </a:xfrm>
          <a:prstGeom prst="rect">
            <a:avLst/>
          </a:prstGeom>
          <a:noFill/>
        </p:spPr>
        <p:txBody>
          <a:bodyPr wrap="square">
            <a:spAutoFit/>
          </a:bodyPr>
          <a:lstStyle/>
          <a:p>
            <a:r>
              <a:rPr lang="en-US" sz="1050" dirty="0"/>
              <a:t>The Texas Department of Emergency Management (TDEM) Headquarters and State Emergency Operations Center (SEOC) projected is located on roughly 50 acres at 4125 S FM 973 Austin, TX 78719.</a:t>
            </a:r>
          </a:p>
        </p:txBody>
      </p:sp>
      <p:sp>
        <p:nvSpPr>
          <p:cNvPr id="15" name="TextBox 14">
            <a:extLst>
              <a:ext uri="{FF2B5EF4-FFF2-40B4-BE49-F238E27FC236}">
                <a16:creationId xmlns:a16="http://schemas.microsoft.com/office/drawing/2014/main" id="{7B8C2178-04E4-53D5-28C1-1096CFE20FDB}"/>
              </a:ext>
            </a:extLst>
          </p:cNvPr>
          <p:cNvSpPr txBox="1"/>
          <p:nvPr/>
        </p:nvSpPr>
        <p:spPr>
          <a:xfrm>
            <a:off x="201464" y="1435720"/>
            <a:ext cx="3869835" cy="2192908"/>
          </a:xfrm>
          <a:prstGeom prst="rect">
            <a:avLst/>
          </a:prstGeom>
          <a:noFill/>
        </p:spPr>
        <p:txBody>
          <a:bodyPr wrap="square">
            <a:spAutoFit/>
          </a:bodyPr>
          <a:lstStyle/>
          <a:p>
            <a:r>
              <a:rPr lang="en-US" sz="1050" b="1" dirty="0"/>
              <a:t>Office Building</a:t>
            </a:r>
          </a:p>
          <a:p>
            <a:r>
              <a:rPr lang="en-US" sz="1050" dirty="0"/>
              <a:t>   -   ~240,000 SF </a:t>
            </a:r>
          </a:p>
          <a:p>
            <a:r>
              <a:rPr lang="en-US" sz="1050" dirty="0"/>
              <a:t>   -   5 Story, Mass Timber &amp; Steel Hybrid structure</a:t>
            </a:r>
          </a:p>
          <a:p>
            <a:r>
              <a:rPr lang="en-US" sz="1050" dirty="0"/>
              <a:t>   -   Metal Panel, Masonry, and Curtain Wall envelope</a:t>
            </a:r>
          </a:p>
          <a:p>
            <a:r>
              <a:rPr lang="en-US" sz="1050" dirty="0"/>
              <a:t>   -   Traction Elevators </a:t>
            </a:r>
          </a:p>
          <a:p>
            <a:r>
              <a:rPr lang="en-US" sz="1050" dirty="0"/>
              <a:t>   -   Mechanical Penthouse</a:t>
            </a:r>
          </a:p>
          <a:p>
            <a:r>
              <a:rPr lang="en-US" sz="1050" b="1" dirty="0"/>
              <a:t>State Emergency Operations Center (SEOC)</a:t>
            </a:r>
          </a:p>
          <a:p>
            <a:r>
              <a:rPr lang="en-US" sz="1050" dirty="0"/>
              <a:t>   -   ~92,000 SF</a:t>
            </a:r>
          </a:p>
          <a:p>
            <a:r>
              <a:rPr lang="en-US" sz="1050" dirty="0"/>
              <a:t>   -   2 Story, Tilt-up panels and Steel Framed structure</a:t>
            </a:r>
          </a:p>
          <a:p>
            <a:r>
              <a:rPr lang="en-US" sz="1050" dirty="0"/>
              <a:t>   -   Precast wall features</a:t>
            </a:r>
          </a:p>
          <a:p>
            <a:r>
              <a:rPr lang="en-US" sz="1050" dirty="0"/>
              <a:t>   -   Hardened roof with a concrete ballas roof </a:t>
            </a:r>
          </a:p>
          <a:p>
            <a:r>
              <a:rPr lang="en-US" sz="1050" dirty="0"/>
              <a:t>   -   Mechanical yard with steel cover structure</a:t>
            </a:r>
          </a:p>
          <a:p>
            <a:endParaRPr lang="en-US" sz="1050" dirty="0"/>
          </a:p>
        </p:txBody>
      </p:sp>
      <p:sp>
        <p:nvSpPr>
          <p:cNvPr id="16" name="TextBox 15">
            <a:extLst>
              <a:ext uri="{FF2B5EF4-FFF2-40B4-BE49-F238E27FC236}">
                <a16:creationId xmlns:a16="http://schemas.microsoft.com/office/drawing/2014/main" id="{BA28FF92-BB1F-9C62-37AC-17C8C685625D}"/>
              </a:ext>
            </a:extLst>
          </p:cNvPr>
          <p:cNvSpPr txBox="1"/>
          <p:nvPr/>
        </p:nvSpPr>
        <p:spPr>
          <a:xfrm>
            <a:off x="201467" y="3339475"/>
            <a:ext cx="3993857" cy="1546577"/>
          </a:xfrm>
          <a:prstGeom prst="rect">
            <a:avLst/>
          </a:prstGeom>
          <a:noFill/>
        </p:spPr>
        <p:txBody>
          <a:bodyPr wrap="square">
            <a:spAutoFit/>
          </a:bodyPr>
          <a:lstStyle/>
          <a:p>
            <a:r>
              <a:rPr lang="en-US" sz="1050" b="1" dirty="0"/>
              <a:t>Site Development &amp; Offsite Improvements</a:t>
            </a:r>
          </a:p>
          <a:p>
            <a:r>
              <a:rPr lang="en-US" sz="1050" dirty="0"/>
              <a:t>   -   48 acres</a:t>
            </a:r>
          </a:p>
          <a:p>
            <a:r>
              <a:rPr lang="en-US" sz="1050" dirty="0"/>
              <a:t>   -   New turn lane and traffic signal at FM 973</a:t>
            </a:r>
          </a:p>
          <a:p>
            <a:r>
              <a:rPr lang="en-US" sz="1050" dirty="0"/>
              <a:t>   -   Utilities: Storm, W, RW, and WW</a:t>
            </a:r>
          </a:p>
          <a:p>
            <a:r>
              <a:rPr lang="en-US" sz="1050" dirty="0"/>
              <a:t>   -   Drainage/Civil features: 2 ponds, full site grading plan</a:t>
            </a:r>
          </a:p>
          <a:p>
            <a:r>
              <a:rPr lang="en-US" sz="1050" dirty="0"/>
              <a:t>   -   ASMP Road</a:t>
            </a:r>
          </a:p>
          <a:p>
            <a:r>
              <a:rPr lang="en-US" sz="1050" dirty="0"/>
              <a:t>   -   Surface Parking Lots</a:t>
            </a:r>
          </a:p>
          <a:p>
            <a:r>
              <a:rPr lang="en-US" sz="1050" dirty="0"/>
              <a:t>   -   Concrete retaining walls, head walls, sidewalks, banding</a:t>
            </a:r>
          </a:p>
          <a:p>
            <a:r>
              <a:rPr lang="en-US" sz="1050" dirty="0"/>
              <a:t>   -   Landscaping</a:t>
            </a:r>
          </a:p>
        </p:txBody>
      </p:sp>
      <p:sp>
        <p:nvSpPr>
          <p:cNvPr id="17" name="TextBox 16">
            <a:extLst>
              <a:ext uri="{FF2B5EF4-FFF2-40B4-BE49-F238E27FC236}">
                <a16:creationId xmlns:a16="http://schemas.microsoft.com/office/drawing/2014/main" id="{EF9A803A-A759-3ED1-D94D-AE680B6C58D2}"/>
              </a:ext>
            </a:extLst>
          </p:cNvPr>
          <p:cNvSpPr txBox="1"/>
          <p:nvPr/>
        </p:nvSpPr>
        <p:spPr>
          <a:xfrm>
            <a:off x="201465" y="1285758"/>
            <a:ext cx="2176130" cy="253916"/>
          </a:xfrm>
          <a:prstGeom prst="rect">
            <a:avLst/>
          </a:prstGeom>
          <a:noFill/>
        </p:spPr>
        <p:txBody>
          <a:bodyPr wrap="square" rtlCol="0">
            <a:spAutoFit/>
          </a:bodyPr>
          <a:lstStyle/>
          <a:p>
            <a:r>
              <a:rPr lang="en-US" sz="1050" b="1" dirty="0"/>
              <a:t>The new campus will include:</a:t>
            </a:r>
          </a:p>
        </p:txBody>
      </p:sp>
      <p:pic>
        <p:nvPicPr>
          <p:cNvPr id="4" name="Picture 3">
            <a:extLst>
              <a:ext uri="{FF2B5EF4-FFF2-40B4-BE49-F238E27FC236}">
                <a16:creationId xmlns:a16="http://schemas.microsoft.com/office/drawing/2014/main" id="{746CEBC4-5946-CE21-9E09-571075149AFA}"/>
              </a:ext>
            </a:extLst>
          </p:cNvPr>
          <p:cNvPicPr>
            <a:picLocks noChangeAspect="1"/>
          </p:cNvPicPr>
          <p:nvPr/>
        </p:nvPicPr>
        <p:blipFill>
          <a:blip r:embed="rId3"/>
          <a:stretch>
            <a:fillRect/>
          </a:stretch>
        </p:blipFill>
        <p:spPr>
          <a:xfrm>
            <a:off x="4907711" y="1182052"/>
            <a:ext cx="3929370" cy="3546259"/>
          </a:xfrm>
          <a:prstGeom prst="rect">
            <a:avLst/>
          </a:prstGeom>
        </p:spPr>
      </p:pic>
      <p:sp>
        <p:nvSpPr>
          <p:cNvPr id="5" name="TextBox 4">
            <a:extLst>
              <a:ext uri="{FF2B5EF4-FFF2-40B4-BE49-F238E27FC236}">
                <a16:creationId xmlns:a16="http://schemas.microsoft.com/office/drawing/2014/main" id="{E1A400CC-912F-B582-0712-58D22F270830}"/>
              </a:ext>
            </a:extLst>
          </p:cNvPr>
          <p:cNvSpPr txBox="1"/>
          <p:nvPr/>
        </p:nvSpPr>
        <p:spPr>
          <a:xfrm>
            <a:off x="3279141" y="1460619"/>
            <a:ext cx="2861267" cy="1546577"/>
          </a:xfrm>
          <a:prstGeom prst="rect">
            <a:avLst/>
          </a:prstGeom>
          <a:noFill/>
        </p:spPr>
        <p:txBody>
          <a:bodyPr wrap="square">
            <a:spAutoFit/>
          </a:bodyPr>
          <a:lstStyle/>
          <a:p>
            <a:r>
              <a:rPr lang="en-US" sz="1050" b="1" dirty="0"/>
              <a:t>Parking Garage (</a:t>
            </a:r>
            <a:r>
              <a:rPr lang="en-US" sz="1050" b="1" dirty="0">
                <a:solidFill>
                  <a:srgbClr val="FF0000"/>
                </a:solidFill>
              </a:rPr>
              <a:t>Alternate #7</a:t>
            </a:r>
            <a:r>
              <a:rPr lang="en-US" sz="1050" b="1" dirty="0"/>
              <a:t>) </a:t>
            </a:r>
          </a:p>
          <a:p>
            <a:r>
              <a:rPr lang="en-US" sz="1050" dirty="0"/>
              <a:t>   -   450 Spaces</a:t>
            </a:r>
          </a:p>
          <a:p>
            <a:r>
              <a:rPr lang="en-US" sz="1050" dirty="0"/>
              <a:t>   -   Cast-in-place/Precast Concrete Structure</a:t>
            </a:r>
          </a:p>
          <a:p>
            <a:r>
              <a:rPr lang="en-US" sz="1050" dirty="0"/>
              <a:t>   -   Final Design and Inclusion of Alternate TBD</a:t>
            </a:r>
          </a:p>
          <a:p>
            <a:r>
              <a:rPr lang="en-US" sz="1050" b="1" dirty="0"/>
              <a:t>Warehouse (</a:t>
            </a:r>
            <a:r>
              <a:rPr lang="en-US" sz="1050" b="1" dirty="0">
                <a:solidFill>
                  <a:srgbClr val="FF0000"/>
                </a:solidFill>
              </a:rPr>
              <a:t>Alternate #1 &amp; #4</a:t>
            </a:r>
            <a:r>
              <a:rPr lang="en-US" sz="1050" b="1" dirty="0"/>
              <a:t>) </a:t>
            </a:r>
          </a:p>
          <a:p>
            <a:r>
              <a:rPr lang="en-US" sz="1050" dirty="0"/>
              <a:t>   -   ~45,000 SF </a:t>
            </a:r>
          </a:p>
          <a:p>
            <a:r>
              <a:rPr lang="en-US" sz="1050" dirty="0"/>
              <a:t>   -   1 Story (TDEM &amp; FEMA spaces)</a:t>
            </a:r>
          </a:p>
          <a:p>
            <a:r>
              <a:rPr lang="en-US" sz="1050" dirty="0"/>
              <a:t>   -   Tilt-up panels and Steel framed structure </a:t>
            </a:r>
          </a:p>
          <a:p>
            <a:r>
              <a:rPr lang="en-US" sz="1050" dirty="0"/>
              <a:t>   -   Loading Dock and Overhead Doors</a:t>
            </a:r>
          </a:p>
        </p:txBody>
      </p:sp>
    </p:spTree>
    <p:extLst>
      <p:ext uri="{BB962C8B-B14F-4D97-AF65-F5344CB8AC3E}">
        <p14:creationId xmlns:p14="http://schemas.microsoft.com/office/powerpoint/2010/main" val="1166689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8060-8330-43DF-B90A-45A8A7732184}"/>
              </a:ext>
            </a:extLst>
          </p:cNvPr>
          <p:cNvSpPr>
            <a:spLocks noGrp="1"/>
          </p:cNvSpPr>
          <p:nvPr>
            <p:ph type="title"/>
          </p:nvPr>
        </p:nvSpPr>
        <p:spPr>
          <a:xfrm>
            <a:off x="458788" y="0"/>
            <a:ext cx="8295598" cy="789140"/>
          </a:xfrm>
        </p:spPr>
        <p:txBody>
          <a:bodyPr>
            <a:normAutofit/>
          </a:bodyPr>
          <a:lstStyle/>
          <a:p>
            <a:r>
              <a:rPr lang="en-US" dirty="0"/>
              <a:t>Renderings – Admin Tower &amp; SEOC</a:t>
            </a:r>
          </a:p>
        </p:txBody>
      </p:sp>
      <p:sp>
        <p:nvSpPr>
          <p:cNvPr id="4" name="Slide Number Placeholder 3">
            <a:extLst>
              <a:ext uri="{FF2B5EF4-FFF2-40B4-BE49-F238E27FC236}">
                <a16:creationId xmlns:a16="http://schemas.microsoft.com/office/drawing/2014/main" id="{5292AD4F-7263-4E54-8AC6-D04DCDE4D668}"/>
              </a:ext>
            </a:extLst>
          </p:cNvPr>
          <p:cNvSpPr>
            <a:spLocks noGrp="1"/>
          </p:cNvSpPr>
          <p:nvPr>
            <p:ph type="sldNum" sz="quarter" idx="12"/>
          </p:nvPr>
        </p:nvSpPr>
        <p:spPr/>
        <p:txBody>
          <a:bodyPr/>
          <a:lstStyle/>
          <a:p>
            <a:fld id="{B5A8EC6F-EABA-4501-896D-1CD8EF54C599}" type="slidenum">
              <a:rPr lang="en-US" smtClean="0"/>
              <a:pPr/>
              <a:t>5</a:t>
            </a:fld>
            <a:endParaRPr lang="en-US"/>
          </a:p>
        </p:txBody>
      </p:sp>
      <p:pic>
        <p:nvPicPr>
          <p:cNvPr id="6" name="Picture 5">
            <a:extLst>
              <a:ext uri="{FF2B5EF4-FFF2-40B4-BE49-F238E27FC236}">
                <a16:creationId xmlns:a16="http://schemas.microsoft.com/office/drawing/2014/main" id="{20EFD695-84D2-B8D6-D836-8BC44867C5CE}"/>
              </a:ext>
            </a:extLst>
          </p:cNvPr>
          <p:cNvPicPr>
            <a:picLocks noChangeAspect="1"/>
          </p:cNvPicPr>
          <p:nvPr/>
        </p:nvPicPr>
        <p:blipFill>
          <a:blip r:embed="rId3"/>
          <a:stretch>
            <a:fillRect/>
          </a:stretch>
        </p:blipFill>
        <p:spPr>
          <a:xfrm>
            <a:off x="4737411" y="831504"/>
            <a:ext cx="3499969" cy="1986273"/>
          </a:xfrm>
          <a:prstGeom prst="rect">
            <a:avLst/>
          </a:prstGeom>
        </p:spPr>
      </p:pic>
      <p:pic>
        <p:nvPicPr>
          <p:cNvPr id="8" name="Picture 7">
            <a:extLst>
              <a:ext uri="{FF2B5EF4-FFF2-40B4-BE49-F238E27FC236}">
                <a16:creationId xmlns:a16="http://schemas.microsoft.com/office/drawing/2014/main" id="{B1E1B0C5-D8AE-0776-2045-C6769B2B5408}"/>
              </a:ext>
            </a:extLst>
          </p:cNvPr>
          <p:cNvPicPr>
            <a:picLocks noChangeAspect="1"/>
          </p:cNvPicPr>
          <p:nvPr/>
        </p:nvPicPr>
        <p:blipFill>
          <a:blip r:embed="rId4"/>
          <a:stretch>
            <a:fillRect/>
          </a:stretch>
        </p:blipFill>
        <p:spPr>
          <a:xfrm>
            <a:off x="635551" y="830053"/>
            <a:ext cx="3514737" cy="1986273"/>
          </a:xfrm>
          <a:prstGeom prst="rect">
            <a:avLst/>
          </a:prstGeom>
        </p:spPr>
      </p:pic>
      <p:pic>
        <p:nvPicPr>
          <p:cNvPr id="10" name="Picture 9">
            <a:extLst>
              <a:ext uri="{FF2B5EF4-FFF2-40B4-BE49-F238E27FC236}">
                <a16:creationId xmlns:a16="http://schemas.microsoft.com/office/drawing/2014/main" id="{010C4F45-759D-8144-A2FD-6CBE89EB318A}"/>
              </a:ext>
            </a:extLst>
          </p:cNvPr>
          <p:cNvPicPr>
            <a:picLocks noChangeAspect="1"/>
          </p:cNvPicPr>
          <p:nvPr/>
        </p:nvPicPr>
        <p:blipFill>
          <a:blip r:embed="rId5"/>
          <a:stretch>
            <a:fillRect/>
          </a:stretch>
        </p:blipFill>
        <p:spPr>
          <a:xfrm>
            <a:off x="635551" y="2816326"/>
            <a:ext cx="3499969" cy="1982002"/>
          </a:xfrm>
          <a:prstGeom prst="rect">
            <a:avLst/>
          </a:prstGeom>
        </p:spPr>
      </p:pic>
      <p:pic>
        <p:nvPicPr>
          <p:cNvPr id="12" name="Picture 11">
            <a:extLst>
              <a:ext uri="{FF2B5EF4-FFF2-40B4-BE49-F238E27FC236}">
                <a16:creationId xmlns:a16="http://schemas.microsoft.com/office/drawing/2014/main" id="{9D379FB9-7519-8B09-7DAC-7BF6D160D6C5}"/>
              </a:ext>
            </a:extLst>
          </p:cNvPr>
          <p:cNvPicPr>
            <a:picLocks noChangeAspect="1"/>
          </p:cNvPicPr>
          <p:nvPr/>
        </p:nvPicPr>
        <p:blipFill>
          <a:blip r:embed="rId6"/>
          <a:stretch>
            <a:fillRect/>
          </a:stretch>
        </p:blipFill>
        <p:spPr>
          <a:xfrm>
            <a:off x="4737411" y="2825346"/>
            <a:ext cx="3499969" cy="1966581"/>
          </a:xfrm>
          <a:prstGeom prst="rect">
            <a:avLst/>
          </a:prstGeom>
        </p:spPr>
      </p:pic>
    </p:spTree>
    <p:extLst>
      <p:ext uri="{BB962C8B-B14F-4D97-AF65-F5344CB8AC3E}">
        <p14:creationId xmlns:p14="http://schemas.microsoft.com/office/powerpoint/2010/main" val="21669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615" y="-10821"/>
            <a:ext cx="8229600" cy="789140"/>
          </a:xfrm>
        </p:spPr>
        <p:txBody>
          <a:bodyPr>
            <a:normAutofit/>
          </a:bodyPr>
          <a:lstStyle/>
          <a:p>
            <a:r>
              <a:rPr lang="en-US" sz="3200"/>
              <a:t>Project Bid Package Strategy</a:t>
            </a:r>
          </a:p>
        </p:txBody>
      </p:sp>
      <p:sp>
        <p:nvSpPr>
          <p:cNvPr id="7" name="Content Placeholder 3"/>
          <p:cNvSpPr>
            <a:spLocks noGrp="1"/>
          </p:cNvSpPr>
          <p:nvPr>
            <p:ph idx="1"/>
          </p:nvPr>
        </p:nvSpPr>
        <p:spPr>
          <a:xfrm>
            <a:off x="453224" y="978465"/>
            <a:ext cx="8150087" cy="3573354"/>
          </a:xfrm>
        </p:spPr>
        <p:txBody>
          <a:bodyPr>
            <a:normAutofit/>
          </a:bodyPr>
          <a:lstStyle/>
          <a:p>
            <a:pPr marL="914400" lvl="2" indent="0">
              <a:buNone/>
            </a:pPr>
            <a:endParaRPr lang="en-US" sz="2200"/>
          </a:p>
          <a:p>
            <a:pPr marL="457200" lvl="1" indent="0">
              <a:buNone/>
            </a:pPr>
            <a:endParaRPr lang="en-US" sz="1400">
              <a:solidFill>
                <a:srgbClr val="FF0000"/>
              </a:solidFill>
            </a:endParaRPr>
          </a:p>
        </p:txBody>
      </p:sp>
      <p:sp>
        <p:nvSpPr>
          <p:cNvPr id="2" name="Slide Number Placeholder 1"/>
          <p:cNvSpPr>
            <a:spLocks noGrp="1"/>
          </p:cNvSpPr>
          <p:nvPr>
            <p:ph type="sldNum" sz="quarter" idx="12"/>
          </p:nvPr>
        </p:nvSpPr>
        <p:spPr/>
        <p:txBody>
          <a:bodyPr/>
          <a:lstStyle/>
          <a:p>
            <a:fld id="{B5A8EC6F-EABA-4501-896D-1CD8EF54C599}" type="slidenum">
              <a:rPr lang="en-US" smtClean="0"/>
              <a:pPr/>
              <a:t>6</a:t>
            </a:fld>
            <a:endParaRPr lang="en-US"/>
          </a:p>
        </p:txBody>
      </p:sp>
      <p:sp>
        <p:nvSpPr>
          <p:cNvPr id="8" name="Content Placeholder 3">
            <a:extLst>
              <a:ext uri="{FF2B5EF4-FFF2-40B4-BE49-F238E27FC236}">
                <a16:creationId xmlns:a16="http://schemas.microsoft.com/office/drawing/2014/main" id="{BD30C57C-0C2B-7897-F1F3-52F9C38834BA}"/>
              </a:ext>
            </a:extLst>
          </p:cNvPr>
          <p:cNvSpPr txBox="1">
            <a:spLocks/>
          </p:cNvSpPr>
          <p:nvPr/>
        </p:nvSpPr>
        <p:spPr>
          <a:xfrm>
            <a:off x="76200" y="923588"/>
            <a:ext cx="5143163" cy="385161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B50938"/>
              </a:buClr>
              <a:buFont typeface="Arial" panose="020B0604020202020204" pitchFamily="34" charset="0"/>
              <a:buChar char="•"/>
              <a:defRPr sz="3200" kern="1200">
                <a:solidFill>
                  <a:srgbClr val="4F8ABE"/>
                </a:solidFill>
                <a:latin typeface="+mj-lt"/>
                <a:ea typeface="+mn-ea"/>
                <a:cs typeface="+mn-cs"/>
              </a:defRPr>
            </a:lvl1pPr>
            <a:lvl2pPr marL="742950" indent="-285750" algn="l" defTabSz="914400" rtl="0" eaLnBrk="1" latinLnBrk="0" hangingPunct="1">
              <a:spcBef>
                <a:spcPct val="20000"/>
              </a:spcBef>
              <a:buClr>
                <a:srgbClr val="B50938"/>
              </a:buClr>
              <a:buFont typeface="Arial" panose="020B0604020202020204" pitchFamily="34" charset="0"/>
              <a:buChar char="–"/>
              <a:defRPr sz="2800" kern="1200">
                <a:solidFill>
                  <a:srgbClr val="4F8ABE"/>
                </a:solidFill>
                <a:latin typeface="+mj-lt"/>
                <a:ea typeface="+mn-ea"/>
                <a:cs typeface="+mn-cs"/>
              </a:defRPr>
            </a:lvl2pPr>
            <a:lvl3pPr marL="1143000" indent="-228600" algn="l" defTabSz="914400" rtl="0" eaLnBrk="1" latinLnBrk="0" hangingPunct="1">
              <a:spcBef>
                <a:spcPct val="20000"/>
              </a:spcBef>
              <a:buClr>
                <a:srgbClr val="B50938"/>
              </a:buClr>
              <a:buFont typeface="Arial" panose="020B0604020202020204" pitchFamily="34" charset="0"/>
              <a:buChar char="•"/>
              <a:defRPr sz="2400" kern="1200">
                <a:solidFill>
                  <a:srgbClr val="4F8ABE"/>
                </a:solidFill>
                <a:latin typeface="+mj-lt"/>
                <a:ea typeface="+mn-ea"/>
                <a:cs typeface="+mn-cs"/>
              </a:defRPr>
            </a:lvl3pPr>
            <a:lvl4pPr marL="1600200" indent="-228600" algn="l" defTabSz="914400" rtl="0" eaLnBrk="1" latinLnBrk="0" hangingPunct="1">
              <a:spcBef>
                <a:spcPct val="20000"/>
              </a:spcBef>
              <a:buClr>
                <a:srgbClr val="B50938"/>
              </a:buClr>
              <a:buFont typeface="Arial" panose="020B0604020202020204" pitchFamily="34" charset="0"/>
              <a:buChar char="–"/>
              <a:defRPr sz="2000" kern="1200">
                <a:solidFill>
                  <a:srgbClr val="4F8ABE"/>
                </a:solidFill>
                <a:latin typeface="+mj-lt"/>
                <a:ea typeface="+mn-ea"/>
                <a:cs typeface="+mn-cs"/>
              </a:defRPr>
            </a:lvl4pPr>
            <a:lvl5pPr marL="2057400" indent="-228600" algn="l" defTabSz="914400" rtl="0" eaLnBrk="1" latinLnBrk="0" hangingPunct="1">
              <a:spcBef>
                <a:spcPct val="20000"/>
              </a:spcBef>
              <a:buClr>
                <a:srgbClr val="B50938"/>
              </a:buClr>
              <a:buFont typeface="Arial" panose="020B0604020202020204" pitchFamily="34" charset="0"/>
              <a:buChar char="»"/>
              <a:defRPr sz="2000" kern="1200">
                <a:solidFill>
                  <a:srgbClr val="4F8ABE"/>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a:solidFill>
                  <a:srgbClr val="00467A"/>
                </a:solidFill>
              </a:rPr>
              <a:t>Previously Bid – Awarded or Post-Bid Evaluation Ongoing</a:t>
            </a:r>
          </a:p>
          <a:p>
            <a:r>
              <a:rPr lang="en-US" sz="1600" u="sng" err="1">
                <a:solidFill>
                  <a:schemeClr val="tx1"/>
                </a:solidFill>
              </a:rPr>
              <a:t>Precon</a:t>
            </a:r>
            <a:r>
              <a:rPr lang="en-US" sz="1600" u="sng">
                <a:solidFill>
                  <a:schemeClr val="tx1"/>
                </a:solidFill>
              </a:rPr>
              <a:t> Bid Package #1:</a:t>
            </a:r>
            <a:r>
              <a:rPr lang="en-US" sz="1600">
                <a:solidFill>
                  <a:schemeClr val="tx1"/>
                </a:solidFill>
              </a:rPr>
              <a:t>  Mass Timber Design Assist </a:t>
            </a:r>
            <a:endParaRPr lang="en-US" sz="1600">
              <a:solidFill>
                <a:srgbClr val="FF0000"/>
              </a:solidFill>
            </a:endParaRPr>
          </a:p>
          <a:p>
            <a:r>
              <a:rPr lang="en-US" sz="1600" u="sng" err="1">
                <a:solidFill>
                  <a:schemeClr val="tx1"/>
                </a:solidFill>
              </a:rPr>
              <a:t>Precon</a:t>
            </a:r>
            <a:r>
              <a:rPr lang="en-US" sz="1600" u="sng">
                <a:solidFill>
                  <a:schemeClr val="tx1"/>
                </a:solidFill>
              </a:rPr>
              <a:t> Bid Package #2:</a:t>
            </a:r>
            <a:r>
              <a:rPr lang="en-US" sz="1600">
                <a:solidFill>
                  <a:schemeClr val="tx1"/>
                </a:solidFill>
              </a:rPr>
              <a:t>  Fire Protection &amp; Electrical Design Assist</a:t>
            </a:r>
          </a:p>
          <a:p>
            <a:endParaRPr lang="en-US" sz="1600" u="sng">
              <a:solidFill>
                <a:schemeClr val="tx1"/>
              </a:solidFill>
            </a:endParaRPr>
          </a:p>
          <a:p>
            <a:pPr marL="0" indent="0">
              <a:buNone/>
            </a:pPr>
            <a:r>
              <a:rPr lang="en-US" sz="1600" b="1">
                <a:solidFill>
                  <a:srgbClr val="00467A"/>
                </a:solidFill>
              </a:rPr>
              <a:t>Current Bid Opportunity</a:t>
            </a:r>
            <a:endParaRPr lang="en-US" sz="1600"/>
          </a:p>
          <a:p>
            <a:r>
              <a:rPr lang="en-US" sz="1600" u="sng">
                <a:solidFill>
                  <a:schemeClr val="tx1"/>
                </a:solidFill>
              </a:rPr>
              <a:t>Bid Package #1:</a:t>
            </a:r>
            <a:r>
              <a:rPr lang="en-US" sz="1600">
                <a:solidFill>
                  <a:schemeClr val="tx1"/>
                </a:solidFill>
              </a:rPr>
              <a:t>  Site Capture, Utilities, Piers</a:t>
            </a:r>
          </a:p>
          <a:p>
            <a:pPr marL="0" indent="0">
              <a:buNone/>
            </a:pPr>
            <a:endParaRPr lang="en-US" sz="1600" u="sng"/>
          </a:p>
          <a:p>
            <a:pPr marL="0" indent="0">
              <a:buNone/>
            </a:pPr>
            <a:r>
              <a:rPr lang="en-US" sz="1600" b="1">
                <a:solidFill>
                  <a:srgbClr val="00467A"/>
                </a:solidFill>
              </a:rPr>
              <a:t>Future Upcoming Bid Opportunities</a:t>
            </a:r>
            <a:endParaRPr lang="en-US" sz="1600"/>
          </a:p>
          <a:p>
            <a:r>
              <a:rPr lang="en-US" sz="1600" u="sng">
                <a:solidFill>
                  <a:schemeClr val="tx1"/>
                </a:solidFill>
              </a:rPr>
              <a:t>Bid Package #1A:</a:t>
            </a:r>
            <a:r>
              <a:rPr lang="en-US" sz="1600">
                <a:solidFill>
                  <a:schemeClr val="tx1"/>
                </a:solidFill>
              </a:rPr>
              <a:t>  Chiller &amp; Generator Procurement</a:t>
            </a:r>
          </a:p>
          <a:p>
            <a:r>
              <a:rPr lang="en-US" sz="1600" u="sng">
                <a:solidFill>
                  <a:schemeClr val="tx1"/>
                </a:solidFill>
              </a:rPr>
              <a:t>Bid Package #1.5:</a:t>
            </a:r>
            <a:r>
              <a:rPr lang="en-US" sz="1600">
                <a:solidFill>
                  <a:schemeClr val="tx1"/>
                </a:solidFill>
              </a:rPr>
              <a:t>  Shallow Foundations, U/S MEP, Tilt Wall</a:t>
            </a:r>
          </a:p>
          <a:p>
            <a:r>
              <a:rPr lang="en-US" sz="1600" u="sng">
                <a:solidFill>
                  <a:schemeClr val="tx1"/>
                </a:solidFill>
              </a:rPr>
              <a:t>Bid Package #2:</a:t>
            </a:r>
            <a:r>
              <a:rPr lang="en-US" sz="1600">
                <a:solidFill>
                  <a:schemeClr val="tx1"/>
                </a:solidFill>
              </a:rPr>
              <a:t>  Super-Structure, Skin, MEPF, Elevators, &amp; Interior Buildout </a:t>
            </a:r>
          </a:p>
          <a:p>
            <a:r>
              <a:rPr lang="en-US" sz="1600" u="sng">
                <a:solidFill>
                  <a:schemeClr val="tx1"/>
                </a:solidFill>
              </a:rPr>
              <a:t>Bid Package #3:</a:t>
            </a:r>
            <a:r>
              <a:rPr lang="en-US" sz="1600">
                <a:solidFill>
                  <a:schemeClr val="tx1"/>
                </a:solidFill>
              </a:rPr>
              <a:t>  Finishes / Landscaping &amp; Site Improvements, **Garage &amp; Warehouse ALTERNATES</a:t>
            </a:r>
          </a:p>
          <a:p>
            <a:pPr marL="0" indent="0">
              <a:buNone/>
            </a:pPr>
            <a:endParaRPr lang="en-US" sz="1600">
              <a:solidFill>
                <a:schemeClr val="tx1"/>
              </a:solidFill>
            </a:endParaRPr>
          </a:p>
        </p:txBody>
      </p:sp>
      <p:pic>
        <p:nvPicPr>
          <p:cNvPr id="6" name="Picture 5">
            <a:extLst>
              <a:ext uri="{FF2B5EF4-FFF2-40B4-BE49-F238E27FC236}">
                <a16:creationId xmlns:a16="http://schemas.microsoft.com/office/drawing/2014/main" id="{372025AF-521B-5C3B-B52D-9EB433C1F442}"/>
              </a:ext>
            </a:extLst>
          </p:cNvPr>
          <p:cNvPicPr>
            <a:picLocks noChangeAspect="1"/>
          </p:cNvPicPr>
          <p:nvPr/>
        </p:nvPicPr>
        <p:blipFill>
          <a:blip r:embed="rId3"/>
          <a:stretch>
            <a:fillRect/>
          </a:stretch>
        </p:blipFill>
        <p:spPr>
          <a:xfrm>
            <a:off x="5447763" y="35963"/>
            <a:ext cx="3429756" cy="4739237"/>
          </a:xfrm>
          <a:prstGeom prst="rect">
            <a:avLst/>
          </a:prstGeom>
        </p:spPr>
      </p:pic>
    </p:spTree>
    <p:extLst>
      <p:ext uri="{BB962C8B-B14F-4D97-AF65-F5344CB8AC3E}">
        <p14:creationId xmlns:p14="http://schemas.microsoft.com/office/powerpoint/2010/main" val="100947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131" y="63189"/>
            <a:ext cx="7920681" cy="697294"/>
          </a:xfrm>
        </p:spPr>
        <p:txBody>
          <a:bodyPr>
            <a:normAutofit fontScale="90000"/>
          </a:bodyPr>
          <a:lstStyle/>
          <a:p>
            <a:r>
              <a:rPr lang="en-US"/>
              <a:t>Schedule – BP1 Pre-Construction Milestones</a:t>
            </a:r>
          </a:p>
        </p:txBody>
      </p:sp>
      <p:sp>
        <p:nvSpPr>
          <p:cNvPr id="2" name="Slide Number Placeholder 1"/>
          <p:cNvSpPr>
            <a:spLocks noGrp="1"/>
          </p:cNvSpPr>
          <p:nvPr>
            <p:ph type="sldNum" sz="quarter" idx="12"/>
          </p:nvPr>
        </p:nvSpPr>
        <p:spPr/>
        <p:txBody>
          <a:bodyPr/>
          <a:lstStyle/>
          <a:p>
            <a:fld id="{B5A8EC6F-EABA-4501-896D-1CD8EF54C599}" type="slidenum">
              <a:rPr lang="en-US" smtClean="0"/>
              <a:pPr/>
              <a:t>7</a:t>
            </a:fld>
            <a:endParaRPr lang="en-US"/>
          </a:p>
        </p:txBody>
      </p:sp>
      <p:sp>
        <p:nvSpPr>
          <p:cNvPr id="5" name="TextBox 4">
            <a:extLst>
              <a:ext uri="{FF2B5EF4-FFF2-40B4-BE49-F238E27FC236}">
                <a16:creationId xmlns:a16="http://schemas.microsoft.com/office/drawing/2014/main" id="{E4EDE89F-24BB-4BEF-9C0D-8BB08FFC9993}"/>
              </a:ext>
            </a:extLst>
          </p:cNvPr>
          <p:cNvSpPr txBox="1"/>
          <p:nvPr/>
        </p:nvSpPr>
        <p:spPr>
          <a:xfrm>
            <a:off x="453762" y="1001654"/>
            <a:ext cx="8236475" cy="3664721"/>
          </a:xfrm>
          <a:prstGeom prst="rect">
            <a:avLst/>
          </a:prstGeom>
          <a:noFill/>
        </p:spPr>
        <p:txBody>
          <a:bodyPr wrap="square" rtlCol="0">
            <a:spAutoFit/>
          </a:bodyPr>
          <a:lstStyle/>
          <a:p>
            <a:pPr>
              <a:lnSpc>
                <a:spcPct val="150000"/>
              </a:lnSpc>
            </a:pPr>
            <a:r>
              <a:rPr lang="en-US" b="1" u="sng" dirty="0"/>
              <a:t>Bidding Milestone Dates (Bid Package #1)</a:t>
            </a:r>
          </a:p>
          <a:p>
            <a:pPr marL="171450" indent="-171450">
              <a:lnSpc>
                <a:spcPct val="150000"/>
              </a:lnSpc>
              <a:buFont typeface="Arial" panose="020B0604020202020204" pitchFamily="34" charset="0"/>
              <a:buChar char="•"/>
            </a:pPr>
            <a:r>
              <a:rPr lang="en-US" dirty="0"/>
              <a:t>Bid Package #1 – Issue to Bid	July 24, 2023</a:t>
            </a:r>
          </a:p>
          <a:p>
            <a:pPr marL="171450" indent="-171450">
              <a:lnSpc>
                <a:spcPct val="150000"/>
              </a:lnSpc>
              <a:buFont typeface="Arial" panose="020B0604020202020204" pitchFamily="34" charset="0"/>
              <a:buChar char="•"/>
            </a:pPr>
            <a:r>
              <a:rPr lang="en-US" dirty="0"/>
              <a:t>Pre-Proposal Conference		August 1, 2023</a:t>
            </a:r>
          </a:p>
          <a:p>
            <a:pPr marL="171450" indent="-171450">
              <a:lnSpc>
                <a:spcPct val="150000"/>
              </a:lnSpc>
              <a:buFont typeface="Arial" panose="020B0604020202020204" pitchFamily="34" charset="0"/>
              <a:buChar char="•"/>
            </a:pPr>
            <a:r>
              <a:rPr lang="en-US" dirty="0"/>
              <a:t>Pre-Bid Questions/RFI’s Due By	</a:t>
            </a:r>
            <a:r>
              <a:rPr lang="en-US" dirty="0">
                <a:solidFill>
                  <a:srgbClr val="FF0000"/>
                </a:solidFill>
              </a:rPr>
              <a:t>August 4, 2023 by 2:00PM</a:t>
            </a:r>
          </a:p>
          <a:p>
            <a:pPr marL="171450" indent="-171450">
              <a:lnSpc>
                <a:spcPct val="150000"/>
              </a:lnSpc>
              <a:buFont typeface="Arial" panose="020B0604020202020204" pitchFamily="34" charset="0"/>
              <a:buChar char="•"/>
            </a:pPr>
            <a:r>
              <a:rPr lang="en-US" dirty="0"/>
              <a:t>Addendum #1 Issued		</a:t>
            </a:r>
            <a:r>
              <a:rPr lang="en-US" dirty="0">
                <a:solidFill>
                  <a:srgbClr val="0000FF"/>
                </a:solidFill>
              </a:rPr>
              <a:t>August 2, 2023 </a:t>
            </a:r>
            <a:r>
              <a:rPr lang="en-US" sz="1400" dirty="0">
                <a:solidFill>
                  <a:srgbClr val="0000FF"/>
                </a:solidFill>
              </a:rPr>
              <a:t>(Pre-Bid PowerPoint / Sign-In)</a:t>
            </a:r>
          </a:p>
          <a:p>
            <a:pPr marL="171450" indent="-171450">
              <a:lnSpc>
                <a:spcPct val="150000"/>
              </a:lnSpc>
              <a:buFont typeface="Arial" panose="020B0604020202020204" pitchFamily="34" charset="0"/>
              <a:buChar char="•"/>
            </a:pPr>
            <a:r>
              <a:rPr lang="en-US" dirty="0"/>
              <a:t>Addendum #2 Issued		</a:t>
            </a:r>
            <a:r>
              <a:rPr lang="en-US" dirty="0">
                <a:solidFill>
                  <a:srgbClr val="0000FF"/>
                </a:solidFill>
              </a:rPr>
              <a:t>August 10 or 11, 2023 </a:t>
            </a:r>
            <a:r>
              <a:rPr lang="en-US" sz="1400" dirty="0">
                <a:solidFill>
                  <a:srgbClr val="0000FF"/>
                </a:solidFill>
              </a:rPr>
              <a:t>(tentative; for RFI responses)</a:t>
            </a:r>
          </a:p>
          <a:p>
            <a:pPr marL="171450" indent="-171450">
              <a:lnSpc>
                <a:spcPct val="150000"/>
              </a:lnSpc>
              <a:buFont typeface="Arial" panose="020B0604020202020204" pitchFamily="34" charset="0"/>
              <a:buChar char="•"/>
            </a:pPr>
            <a:r>
              <a:rPr lang="en-US" dirty="0"/>
              <a:t>Cost Proposal Deadline		</a:t>
            </a:r>
            <a:r>
              <a:rPr lang="en-US" dirty="0">
                <a:solidFill>
                  <a:srgbClr val="FF0000"/>
                </a:solidFill>
              </a:rPr>
              <a:t>August 16, 2023 by 2:00PM</a:t>
            </a:r>
          </a:p>
          <a:p>
            <a:pPr marL="171450" indent="-171450">
              <a:lnSpc>
                <a:spcPct val="150000"/>
              </a:lnSpc>
              <a:buFont typeface="Arial" panose="020B0604020202020204" pitchFamily="34" charset="0"/>
              <a:buChar char="•"/>
            </a:pPr>
            <a:r>
              <a:rPr lang="en-US" dirty="0"/>
              <a:t>Technical Proposal Deadline	</a:t>
            </a:r>
            <a:r>
              <a:rPr lang="en-US" dirty="0">
                <a:solidFill>
                  <a:srgbClr val="FF0000"/>
                </a:solidFill>
              </a:rPr>
              <a:t>August 17, 2023 by 2:00PM</a:t>
            </a:r>
            <a:endParaRPr lang="en-US" sz="1200" dirty="0"/>
          </a:p>
          <a:p>
            <a:pPr marL="628650" lvl="1" indent="-171450">
              <a:lnSpc>
                <a:spcPct val="150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269203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924" y="0"/>
            <a:ext cx="9144000" cy="789140"/>
          </a:xfrm>
        </p:spPr>
        <p:txBody>
          <a:bodyPr>
            <a:normAutofit fontScale="90000"/>
          </a:bodyPr>
          <a:lstStyle/>
          <a:p>
            <a:r>
              <a:rPr lang="en-US"/>
              <a:t>Supplemental Bidding Documents (CM Front Ends) </a:t>
            </a:r>
          </a:p>
        </p:txBody>
      </p:sp>
      <p:sp>
        <p:nvSpPr>
          <p:cNvPr id="2" name="Slide Number Placeholder 1"/>
          <p:cNvSpPr>
            <a:spLocks noGrp="1"/>
          </p:cNvSpPr>
          <p:nvPr>
            <p:ph type="sldNum" sz="quarter" idx="12"/>
          </p:nvPr>
        </p:nvSpPr>
        <p:spPr/>
        <p:txBody>
          <a:bodyPr/>
          <a:lstStyle/>
          <a:p>
            <a:fld id="{B5A8EC6F-EABA-4501-896D-1CD8EF54C599}" type="slidenum">
              <a:rPr lang="en-US" smtClean="0"/>
              <a:pPr/>
              <a:t>8</a:t>
            </a:fld>
            <a:endParaRPr lang="en-US"/>
          </a:p>
        </p:txBody>
      </p:sp>
      <p:pic>
        <p:nvPicPr>
          <p:cNvPr id="7" name="Picture 6">
            <a:extLst>
              <a:ext uri="{FF2B5EF4-FFF2-40B4-BE49-F238E27FC236}">
                <a16:creationId xmlns:a16="http://schemas.microsoft.com/office/drawing/2014/main" id="{7C4B8D29-5925-119B-61FE-92119B123018}"/>
              </a:ext>
            </a:extLst>
          </p:cNvPr>
          <p:cNvPicPr>
            <a:picLocks noChangeAspect="1"/>
          </p:cNvPicPr>
          <p:nvPr/>
        </p:nvPicPr>
        <p:blipFill>
          <a:blip r:embed="rId3"/>
          <a:stretch>
            <a:fillRect/>
          </a:stretch>
        </p:blipFill>
        <p:spPr>
          <a:xfrm>
            <a:off x="4981235" y="816433"/>
            <a:ext cx="2875790" cy="3989301"/>
          </a:xfrm>
          <a:prstGeom prst="rect">
            <a:avLst/>
          </a:prstGeom>
        </p:spPr>
      </p:pic>
      <p:pic>
        <p:nvPicPr>
          <p:cNvPr id="5" name="Picture 4">
            <a:extLst>
              <a:ext uri="{FF2B5EF4-FFF2-40B4-BE49-F238E27FC236}">
                <a16:creationId xmlns:a16="http://schemas.microsoft.com/office/drawing/2014/main" id="{1888C644-2609-849F-C5AC-DAA10F7191D2}"/>
              </a:ext>
            </a:extLst>
          </p:cNvPr>
          <p:cNvPicPr>
            <a:picLocks noChangeAspect="1"/>
          </p:cNvPicPr>
          <p:nvPr/>
        </p:nvPicPr>
        <p:blipFill>
          <a:blip r:embed="rId4"/>
          <a:stretch>
            <a:fillRect/>
          </a:stretch>
        </p:blipFill>
        <p:spPr>
          <a:xfrm>
            <a:off x="1286975" y="835471"/>
            <a:ext cx="3072578" cy="3962008"/>
          </a:xfrm>
          <a:prstGeom prst="rect">
            <a:avLst/>
          </a:prstGeom>
        </p:spPr>
      </p:pic>
    </p:spTree>
    <p:extLst>
      <p:ext uri="{BB962C8B-B14F-4D97-AF65-F5344CB8AC3E}">
        <p14:creationId xmlns:p14="http://schemas.microsoft.com/office/powerpoint/2010/main" val="2393978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556" y="-10821"/>
            <a:ext cx="8229600" cy="789140"/>
          </a:xfrm>
        </p:spPr>
        <p:txBody>
          <a:bodyPr/>
          <a:lstStyle/>
          <a:p>
            <a:r>
              <a:rPr lang="en-US"/>
              <a:t>Notice to Respondents: Proposals / Dates</a:t>
            </a:r>
          </a:p>
        </p:txBody>
      </p:sp>
      <p:sp>
        <p:nvSpPr>
          <p:cNvPr id="2" name="Slide Number Placeholder 1"/>
          <p:cNvSpPr>
            <a:spLocks noGrp="1"/>
          </p:cNvSpPr>
          <p:nvPr>
            <p:ph type="sldNum" sz="quarter" idx="12"/>
          </p:nvPr>
        </p:nvSpPr>
        <p:spPr/>
        <p:txBody>
          <a:bodyPr/>
          <a:lstStyle/>
          <a:p>
            <a:fld id="{B5A8EC6F-EABA-4501-896D-1CD8EF54C599}" type="slidenum">
              <a:rPr lang="en-US" smtClean="0"/>
              <a:pPr/>
              <a:t>9</a:t>
            </a:fld>
            <a:endParaRPr lang="en-US"/>
          </a:p>
        </p:txBody>
      </p:sp>
      <p:sp>
        <p:nvSpPr>
          <p:cNvPr id="11" name="TextBox 10">
            <a:extLst>
              <a:ext uri="{FF2B5EF4-FFF2-40B4-BE49-F238E27FC236}">
                <a16:creationId xmlns:a16="http://schemas.microsoft.com/office/drawing/2014/main" id="{60A4FBFF-0518-40C5-BB85-3F87AE953CA1}"/>
              </a:ext>
            </a:extLst>
          </p:cNvPr>
          <p:cNvSpPr txBox="1"/>
          <p:nvPr/>
        </p:nvSpPr>
        <p:spPr>
          <a:xfrm>
            <a:off x="6108996" y="1672073"/>
            <a:ext cx="2873328" cy="1061829"/>
          </a:xfrm>
          <a:prstGeom prst="rect">
            <a:avLst/>
          </a:prstGeom>
          <a:noFill/>
        </p:spPr>
        <p:txBody>
          <a:bodyPr wrap="square" rtlCol="0">
            <a:spAutoFit/>
          </a:bodyPr>
          <a:lstStyle/>
          <a:p>
            <a:r>
              <a:rPr lang="en-US" sz="900"/>
              <a:t>Proposals may be submitted on respondent’s letterhead in the required format (Section 6).</a:t>
            </a:r>
          </a:p>
          <a:p>
            <a:endParaRPr lang="en-US" sz="900"/>
          </a:p>
          <a:p>
            <a:r>
              <a:rPr lang="en-US" sz="900"/>
              <a:t>Proposals that include conditional clauses, alterations, or items not called for, or contain other irregularities which in Vaughn Construction’s opinion constitutes a material qualification of the proposal, may be rejected.</a:t>
            </a:r>
          </a:p>
        </p:txBody>
      </p:sp>
      <p:pic>
        <p:nvPicPr>
          <p:cNvPr id="5" name="Picture 4">
            <a:extLst>
              <a:ext uri="{FF2B5EF4-FFF2-40B4-BE49-F238E27FC236}">
                <a16:creationId xmlns:a16="http://schemas.microsoft.com/office/drawing/2014/main" id="{EDF12DF8-6B41-B3D7-E41C-2C5253987530}"/>
              </a:ext>
            </a:extLst>
          </p:cNvPr>
          <p:cNvPicPr>
            <a:picLocks noChangeAspect="1"/>
          </p:cNvPicPr>
          <p:nvPr/>
        </p:nvPicPr>
        <p:blipFill>
          <a:blip r:embed="rId3"/>
          <a:stretch>
            <a:fillRect/>
          </a:stretch>
        </p:blipFill>
        <p:spPr>
          <a:xfrm>
            <a:off x="442556" y="866775"/>
            <a:ext cx="5392763" cy="3734254"/>
          </a:xfrm>
          <a:prstGeom prst="rect">
            <a:avLst/>
          </a:prstGeom>
        </p:spPr>
      </p:pic>
    </p:spTree>
    <p:extLst>
      <p:ext uri="{BB962C8B-B14F-4D97-AF65-F5344CB8AC3E}">
        <p14:creationId xmlns:p14="http://schemas.microsoft.com/office/powerpoint/2010/main" val="2033435003"/>
      </p:ext>
    </p:extLst>
  </p:cSld>
  <p:clrMapOvr>
    <a:masterClrMapping/>
  </p:clrMapOvr>
</p:sld>
</file>

<file path=ppt/theme/theme1.xml><?xml version="1.0" encoding="utf-8"?>
<a:theme xmlns:a="http://schemas.openxmlformats.org/drawingml/2006/main" name="Project Name He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4B1DBEBAC0F74DB2B218C57C461ACB" ma:contentTypeVersion="3" ma:contentTypeDescription="Create a new document." ma:contentTypeScope="" ma:versionID="c1b421a2ce0aa39efa8089e22db0a957">
  <xsd:schema xmlns:xsd="http://www.w3.org/2001/XMLSchema" xmlns:xs="http://www.w3.org/2001/XMLSchema" xmlns:p="http://schemas.microsoft.com/office/2006/metadata/properties" xmlns:ns2="be269e50-47f5-4c69-b8cb-27d8260d8112" targetNamespace="http://schemas.microsoft.com/office/2006/metadata/properties" ma:root="true" ma:fieldsID="62b159f9c3d1f9c399076a77cdef88de" ns2:_="">
    <xsd:import namespace="be269e50-47f5-4c69-b8cb-27d8260d8112"/>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269e50-47f5-4c69-b8cb-27d8260d81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BB99A1-355F-46EF-BF1E-BA3ED9F9FBCC}">
  <ds:schemaRefs>
    <ds:schemaRef ds:uri="http://schemas.microsoft.com/sharepoint/v3/contenttype/forms"/>
  </ds:schemaRefs>
</ds:datastoreItem>
</file>

<file path=customXml/itemProps2.xml><?xml version="1.0" encoding="utf-8"?>
<ds:datastoreItem xmlns:ds="http://schemas.openxmlformats.org/officeDocument/2006/customXml" ds:itemID="{C1C53E0E-8A94-477F-B02A-6B151C8D9F32}">
  <ds:schemaRefs>
    <ds:schemaRef ds:uri="be269e50-47f5-4c69-b8cb-27d8260d81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70C690-E27D-480D-8E89-0DAACFB916CF}">
  <ds:schemaRefs>
    <ds:schemaRef ds:uri="http://purl.org/dc/elements/1.1/"/>
    <ds:schemaRef ds:uri="http://schemas.openxmlformats.org/package/2006/metadata/core-properties"/>
    <ds:schemaRef ds:uri="be269e50-47f5-4c69-b8cb-27d8260d8112"/>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3105</Words>
  <Application>Microsoft Office PowerPoint</Application>
  <PresentationFormat>On-screen Show (16:9)</PresentationFormat>
  <Paragraphs>565</Paragraphs>
  <Slides>38</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Formata Condensed</vt:lpstr>
      <vt:lpstr>Project Name Here</vt:lpstr>
      <vt:lpstr>PowerPoint Presentation</vt:lpstr>
      <vt:lpstr>Project Team</vt:lpstr>
      <vt:lpstr>Overall Project Site Location</vt:lpstr>
      <vt:lpstr>Overall Project Description</vt:lpstr>
      <vt:lpstr>Renderings – Admin Tower &amp; SEOC</vt:lpstr>
      <vt:lpstr>Project Bid Package Strategy</vt:lpstr>
      <vt:lpstr>Schedule – BP1 Pre-Construction Milestones</vt:lpstr>
      <vt:lpstr>Supplemental Bidding Documents (CM Front Ends) </vt:lpstr>
      <vt:lpstr>Notice to Respondents: Proposals / Dates</vt:lpstr>
      <vt:lpstr>Work Packages  (BP1 – Site Capture, Utilities, and Piers)</vt:lpstr>
      <vt:lpstr>Overall Project Site Logistics</vt:lpstr>
      <vt:lpstr>Overall Project Site Logistics</vt:lpstr>
      <vt:lpstr>Work Packages  (NOT Part of BP1)</vt:lpstr>
      <vt:lpstr>Schedule – BP1 Pre-Construction Milestones</vt:lpstr>
      <vt:lpstr>Pre-Proposal Questions</vt:lpstr>
      <vt:lpstr>Schedule – BP1 Construction Milestones</vt:lpstr>
      <vt:lpstr>Bid Documents (BP1)</vt:lpstr>
      <vt:lpstr>Plans &amp; Specs – Availability / Access Info</vt:lpstr>
      <vt:lpstr>HUB Goals</vt:lpstr>
      <vt:lpstr>Lower Tier HUB Participation Opportunities (EXAMPLES) </vt:lpstr>
      <vt:lpstr>Identifying HUB Suppliers/Vendors/Subs</vt:lpstr>
      <vt:lpstr>Register as HUB </vt:lpstr>
      <vt:lpstr>Additional HUB Information</vt:lpstr>
      <vt:lpstr>Special Provisions / Project Requirements</vt:lpstr>
      <vt:lpstr>ROCIP Insurance</vt:lpstr>
      <vt:lpstr>Scheduling</vt:lpstr>
      <vt:lpstr>Building Information Modeling (BIM)</vt:lpstr>
      <vt:lpstr>Bid Deliverables / Contract Award Process </vt:lpstr>
      <vt:lpstr>Cost Proposal  </vt:lpstr>
      <vt:lpstr>Cost Proposal – Bid Splits </vt:lpstr>
      <vt:lpstr>Bonds &amp; Tax &amp; Prevailing Wages </vt:lpstr>
      <vt:lpstr>Technical Proposal</vt:lpstr>
      <vt:lpstr>HUB Subcontracting Response (Part 1 of 2)</vt:lpstr>
      <vt:lpstr>HUB Subcontracting Response (Part 2 of 2)</vt:lpstr>
      <vt:lpstr>Qualification Statement / TradeTapp</vt:lpstr>
      <vt:lpstr>Proposals Due / Dates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Brown</dc:creator>
  <cp:lastModifiedBy>Colby Hilton</cp:lastModifiedBy>
  <cp:revision>1</cp:revision>
  <cp:lastPrinted>2019-12-03T16:49:35Z</cp:lastPrinted>
  <dcterms:created xsi:type="dcterms:W3CDTF">2014-09-09T15:58:28Z</dcterms:created>
  <dcterms:modified xsi:type="dcterms:W3CDTF">2023-08-01T16:52:09Z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0x010100F04B1DBEBAC0F74DB2B218C57C461ACB</vt:lpwstr>
  </property>
</Properties>
</file>