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" ContentType="image/tiff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9" r:id="rId1"/>
  </p:sldMasterIdLst>
  <p:notesMasterIdLst>
    <p:notesMasterId r:id="rId5"/>
  </p:notesMasterIdLst>
  <p:handoutMasterIdLst>
    <p:handoutMasterId r:id="rId6"/>
  </p:handoutMasterIdLst>
  <p:sldIdLst>
    <p:sldId id="576" r:id="rId2"/>
    <p:sldId id="523" r:id="rId3"/>
    <p:sldId id="558" r:id="rId4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C00000"/>
    <a:srgbClr val="4F6228"/>
    <a:srgbClr val="800000"/>
    <a:srgbClr val="86855D"/>
    <a:srgbClr val="9D8645"/>
    <a:srgbClr val="756433"/>
    <a:srgbClr val="D4CB94"/>
    <a:srgbClr val="990033"/>
    <a:srgbClr val="8F83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9499" autoAdjust="0"/>
  </p:normalViewPr>
  <p:slideViewPr>
    <p:cSldViewPr>
      <p:cViewPr varScale="1">
        <p:scale>
          <a:sx n="176" d="100"/>
          <a:sy n="176" d="100"/>
        </p:scale>
        <p:origin x="-144" y="-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handoutMaster" Target="handoutMasters/handout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49C4A7-F7E0-4FB8-8F05-6ADADEF3AE08}" type="datetimeFigureOut">
              <a:rPr lang="en-US" smtClean="0"/>
              <a:pPr/>
              <a:t>7/14/11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404932-F5F8-4459-9026-AEF2B7B1B2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5821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0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5225" y="692150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325" y="4387850"/>
            <a:ext cx="5559425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525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772525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FD50CD6-17C6-42DD-9DCE-6855B2EB9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9882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06973B-C8B6-4583-8B22-86FB157FD251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566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Modifier order fixed…changes in ALL CAPS</a:t>
            </a:r>
          </a:p>
        </p:txBody>
      </p:sp>
      <p:sp>
        <p:nvSpPr>
          <p:cNvPr id="156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229729-0F5D-4CE8-8214-74FD806E741B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5872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587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855931-DD93-49F1-A7A2-8039D6F95152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Relationship Id="rId3" Type="http://schemas.openxmlformats.org/officeDocument/2006/relationships/image" Target="../media/image4.t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31"/>
          <p:cNvSpPr>
            <a:spLocks noChangeShapeType="1"/>
          </p:cNvSpPr>
          <p:nvPr userDrawn="1"/>
        </p:nvSpPr>
        <p:spPr bwMode="auto">
          <a:xfrm>
            <a:off x="0" y="5562600"/>
            <a:ext cx="9144000" cy="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45720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4572000"/>
            <a:ext cx="2895600" cy="47625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248400" y="45720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9427D-8F79-4C6F-87D3-EBD21E8A50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 descr="top-bar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07281"/>
          </a:xfrm>
          <a:prstGeom prst="rect">
            <a:avLst/>
          </a:prstGeom>
        </p:spPr>
      </p:pic>
      <p:pic>
        <p:nvPicPr>
          <p:cNvPr id="3" name="Picture 2" descr="bottom-bar.t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62601"/>
            <a:ext cx="9144000" cy="1295400"/>
          </a:xfrm>
          <a:prstGeom prst="rect">
            <a:avLst/>
          </a:prstGeom>
        </p:spPr>
      </p:pic>
      <p:sp>
        <p:nvSpPr>
          <p:cNvPr id="11" name="Rectangle 25" descr="20%"/>
          <p:cNvSpPr>
            <a:spLocks noChangeArrowheads="1"/>
          </p:cNvSpPr>
          <p:nvPr userDrawn="1"/>
        </p:nvSpPr>
        <p:spPr bwMode="auto">
          <a:xfrm>
            <a:off x="0" y="1066800"/>
            <a:ext cx="9144000" cy="4572000"/>
          </a:xfrm>
          <a:prstGeom prst="rect">
            <a:avLst/>
          </a:prstGeom>
          <a:pattFill prst="pct20">
            <a:fgClr>
              <a:srgbClr val="B2B2B2"/>
            </a:fgClr>
            <a:bgClr>
              <a:schemeClr val="bg1"/>
            </a:bgClr>
          </a:patt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10400" y="647700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39E97B8-4532-408E-A5F7-ACF05B64D3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39845-206E-4D43-9E5F-DD43C06478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8382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95400"/>
            <a:ext cx="511175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95400"/>
            <a:ext cx="3008313" cy="4830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FF7B5-9D7B-436A-A6D4-49B4434E5A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42999"/>
            <a:ext cx="5486400" cy="35845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CBEDA-3B93-4B7E-AD18-2612E61E13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tif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top-bar.tif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02556"/>
          </a:xfrm>
          <a:prstGeom prst="rect">
            <a:avLst/>
          </a:prstGeom>
        </p:spPr>
      </p:pic>
      <p:sp>
        <p:nvSpPr>
          <p:cNvPr id="15" name="Rectangle 25" descr="20%"/>
          <p:cNvSpPr>
            <a:spLocks noChangeArrowheads="1"/>
          </p:cNvSpPr>
          <p:nvPr userDrawn="1"/>
        </p:nvSpPr>
        <p:spPr bwMode="auto">
          <a:xfrm>
            <a:off x="0" y="1295400"/>
            <a:ext cx="9144000" cy="5562600"/>
          </a:xfrm>
          <a:prstGeom prst="rect">
            <a:avLst/>
          </a:prstGeom>
          <a:pattFill prst="pct20">
            <a:fgClr>
              <a:srgbClr val="B2B2B2"/>
            </a:fgClr>
            <a:bgClr>
              <a:schemeClr val="bg1"/>
            </a:bgClr>
          </a:patt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503D5C5-EF64-4F77-BCD6-10AECA57BA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>
            <a:off x="1066800" y="6324600"/>
            <a:ext cx="6705600" cy="0"/>
          </a:xfrm>
          <a:prstGeom prst="line">
            <a:avLst/>
          </a:prstGeom>
          <a:noFill/>
          <a:ln w="28575">
            <a:solidFill>
              <a:srgbClr val="3E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036" name="Picture 14" descr="Name and Title"/>
          <p:cNvPicPr>
            <a:picLocks noChangeAspect="1" noChangeArrowheads="1"/>
          </p:cNvPicPr>
          <p:nvPr userDrawn="1"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4980"/>
          <a:stretch>
            <a:fillRect/>
          </a:stretch>
        </p:blipFill>
        <p:spPr bwMode="auto">
          <a:xfrm>
            <a:off x="5181600" y="6354763"/>
            <a:ext cx="25908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TAMUS maroon seal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7812022" y="5834671"/>
            <a:ext cx="950978" cy="94590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3968" r:id="rId3"/>
    <p:sldLayoutId id="2147483964" r:id="rId4"/>
    <p:sldLayoutId id="2147483963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ahom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ahoma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ahoma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ahoma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09800" y="3200400"/>
            <a:ext cx="50292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 fontAlgn="base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Place Additional Title Information Here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1143000" y="1847671"/>
            <a:ext cx="7162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 smtClean="0">
                <a:solidFill>
                  <a:srgbClr val="808080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Place Presentation Title Here</a:t>
            </a:r>
            <a:endParaRPr lang="en-US" sz="2400" b="1" dirty="0">
              <a:solidFill>
                <a:srgbClr val="808080">
                  <a:lumMod val="5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3200" b="1" dirty="0">
              <a:solidFill>
                <a:srgbClr val="808080">
                  <a:lumMod val="5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59243" y="2667000"/>
            <a:ext cx="6705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257800" y="5875338"/>
            <a:ext cx="28194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 smtClean="0">
                <a:solidFill>
                  <a:srgbClr val="FFFFFF"/>
                </a:solidFill>
              </a:rPr>
              <a:t>Place  Additional Presenter Title Here or Delete Text Box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52600" y="5875338"/>
            <a:ext cx="342900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 smtClean="0">
                <a:solidFill>
                  <a:srgbClr val="FFFFFF"/>
                </a:solidFill>
              </a:rPr>
              <a:t>Place Presenter Title Here</a:t>
            </a:r>
            <a:endParaRPr lang="en-US" sz="1200" dirty="0">
              <a:solidFill>
                <a:srgbClr val="FFFFFF"/>
              </a:solidFill>
            </a:endParaRPr>
          </a:p>
        </p:txBody>
      </p:sp>
      <p:pic>
        <p:nvPicPr>
          <p:cNvPr id="20" name="Picture 19" descr="TAMUS maroon se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72400" y="4040018"/>
            <a:ext cx="1103378" cy="10974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5651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146DA-691C-4507-81E5-3CCBE6A3275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769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E7D5-407F-4318-B607-C6E8FD47CFFE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ystemOffice22June2010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Tahoma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14366</TotalTime>
  <Words>35</Words>
  <Application>Microsoft Macintosh PowerPoint</Application>
  <PresentationFormat>On-screen Show (4:3)</PresentationFormat>
  <Paragraphs>10</Paragraphs>
  <Slides>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SystemOffice22June2010</vt:lpstr>
      <vt:lpstr>PowerPoint Presentation</vt:lpstr>
      <vt:lpstr>PowerPoint Presentation</vt:lpstr>
      <vt:lpstr>PowerPoint Presentation</vt:lpstr>
    </vt:vector>
  </TitlesOfParts>
  <Company>TAMUS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Texas A&amp;M University System Powerpoint Template</dc:title>
  <dc:creator>System Communications</dc:creator>
  <cp:lastModifiedBy>Tricia Speed</cp:lastModifiedBy>
  <cp:revision>383</cp:revision>
  <dcterms:created xsi:type="dcterms:W3CDTF">2009-01-05T19:05:15Z</dcterms:created>
  <dcterms:modified xsi:type="dcterms:W3CDTF">2011-07-14T16:07:01Z</dcterms:modified>
</cp:coreProperties>
</file>